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B906-F6A9-4CCD-9344-60675DC3B17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90566A-237B-4D81-8CC4-447F3F6E17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B906-F6A9-4CCD-9344-60675DC3B17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566A-237B-4D81-8CC4-447F3F6E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B906-F6A9-4CCD-9344-60675DC3B17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566A-237B-4D81-8CC4-447F3F6E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B906-F6A9-4CCD-9344-60675DC3B17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566A-237B-4D81-8CC4-447F3F6E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B906-F6A9-4CCD-9344-60675DC3B17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566A-237B-4D81-8CC4-447F3F6E17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B906-F6A9-4CCD-9344-60675DC3B17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566A-237B-4D81-8CC4-447F3F6E17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B906-F6A9-4CCD-9344-60675DC3B17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566A-237B-4D81-8CC4-447F3F6E17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B906-F6A9-4CCD-9344-60675DC3B17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566A-237B-4D81-8CC4-447F3F6E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B906-F6A9-4CCD-9344-60675DC3B17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566A-237B-4D81-8CC4-447F3F6E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B906-F6A9-4CCD-9344-60675DC3B17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566A-237B-4D81-8CC4-447F3F6E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B906-F6A9-4CCD-9344-60675DC3B17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566A-237B-4D81-8CC4-447F3F6E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315B906-F6A9-4CCD-9344-60675DC3B17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90566A-237B-4D81-8CC4-447F3F6E17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RESEARCH METHODS IN NUTRITION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HND 	</a:t>
            </a:r>
            <a:r>
              <a:rPr lang="en-US" b="1" dirty="0" smtClean="0"/>
              <a:t>607</a:t>
            </a:r>
          </a:p>
          <a:p>
            <a:r>
              <a:rPr lang="en-US" b="1" dirty="0" smtClean="0"/>
              <a:t>3(3-0)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8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Longitudinal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90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12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Out comes are observed in natural environment as compared to laboratory environment</a:t>
            </a:r>
          </a:p>
          <a:p>
            <a:r>
              <a:rPr lang="en-US" b="1" dirty="0" smtClean="0">
                <a:latin typeface="Arial Narrow" pitchFamily="34" charset="0"/>
              </a:rPr>
              <a:t>Chances of contamination are high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8295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09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Qualitative and 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75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06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83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Research??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dirty="0"/>
          </a:p>
          <a:p>
            <a:r>
              <a:rPr lang="en-US" sz="2400" dirty="0" smtClean="0"/>
              <a:t>Systematic and objective </a:t>
            </a:r>
            <a:r>
              <a:rPr lang="en-US" sz="2400" dirty="0"/>
              <a:t>a</a:t>
            </a:r>
            <a:r>
              <a:rPr lang="en-US" sz="2400" dirty="0" smtClean="0"/>
              <a:t>nalysis and recording observations that may lead to development of theories, principles, generalizations, prediction and possible control of events</a:t>
            </a:r>
          </a:p>
          <a:p>
            <a:r>
              <a:rPr lang="en-US" sz="2400" dirty="0" smtClean="0"/>
              <a:t>Collection of information about a particular subject</a:t>
            </a:r>
          </a:p>
          <a:p>
            <a:r>
              <a:rPr lang="en-US" sz="2400" dirty="0" smtClean="0"/>
              <a:t>Systematic and scientific approach for determining relationship between variables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240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Systematic</a:t>
            </a:r>
          </a:p>
          <a:p>
            <a:r>
              <a:rPr lang="en-US" dirty="0" smtClean="0"/>
              <a:t>Controlled</a:t>
            </a:r>
          </a:p>
          <a:p>
            <a:r>
              <a:rPr lang="en-US" dirty="0" smtClean="0"/>
              <a:t>Empirical</a:t>
            </a:r>
          </a:p>
          <a:p>
            <a:r>
              <a:rPr lang="en-US" dirty="0" smtClean="0"/>
              <a:t>Critical Investigations</a:t>
            </a:r>
          </a:p>
          <a:p>
            <a:r>
              <a:rPr lang="en-US" dirty="0" smtClean="0"/>
              <a:t>Presumed Relations</a:t>
            </a:r>
          </a:p>
          <a:p>
            <a:r>
              <a:rPr lang="en-US" dirty="0" smtClean="0"/>
              <a:t>Observed Phenomenon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9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Custom and Tradition</a:t>
            </a:r>
          </a:p>
          <a:p>
            <a:r>
              <a:rPr lang="en-US" dirty="0" smtClean="0"/>
              <a:t>Personal Experience</a:t>
            </a:r>
          </a:p>
          <a:p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Deductive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General </a:t>
            </a:r>
            <a:r>
              <a:rPr lang="en-US" dirty="0" smtClean="0">
                <a:sym typeface="Wingdings" pitchFamily="2" charset="2"/>
              </a:rPr>
              <a:t> Specific</a:t>
            </a:r>
            <a:endParaRPr lang="en-US" dirty="0" smtClean="0"/>
          </a:p>
          <a:p>
            <a:pPr lvl="1"/>
            <a:r>
              <a:rPr lang="en-US" dirty="0" smtClean="0"/>
              <a:t>Inductive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Specific </a:t>
            </a:r>
            <a:r>
              <a:rPr lang="en-US" dirty="0" smtClean="0">
                <a:sym typeface="Wingdings" pitchFamily="2" charset="2"/>
              </a:rPr>
              <a:t> General</a:t>
            </a:r>
          </a:p>
          <a:p>
            <a:pPr marL="514350" indent="-457200"/>
            <a:r>
              <a:rPr lang="en-US" dirty="0" smtClean="0">
                <a:sym typeface="Wingdings" pitchFamily="2" charset="2"/>
              </a:rPr>
              <a:t>Scientific Inquiry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4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Research</a:t>
            </a:r>
          </a:p>
          <a:p>
            <a:r>
              <a:rPr lang="en-US" dirty="0" smtClean="0"/>
              <a:t>Descriptive research</a:t>
            </a:r>
          </a:p>
          <a:p>
            <a:r>
              <a:rPr lang="en-US" dirty="0" smtClean="0"/>
              <a:t>Ex-Post Facto research</a:t>
            </a:r>
          </a:p>
          <a:p>
            <a:r>
              <a:rPr lang="en-US" dirty="0" smtClean="0"/>
              <a:t>Cross Sectional Research</a:t>
            </a:r>
          </a:p>
          <a:p>
            <a:r>
              <a:rPr lang="en-US" dirty="0" smtClean="0"/>
              <a:t>Longitudinal Research</a:t>
            </a:r>
          </a:p>
          <a:p>
            <a:r>
              <a:rPr lang="en-US" dirty="0" smtClean="0"/>
              <a:t>Action Research</a:t>
            </a:r>
          </a:p>
          <a:p>
            <a:r>
              <a:rPr lang="en-US" dirty="0" smtClean="0"/>
              <a:t>Field Experiments</a:t>
            </a:r>
          </a:p>
          <a:p>
            <a:r>
              <a:rPr lang="en-US" dirty="0" smtClean="0"/>
              <a:t>Qualitative Research</a:t>
            </a:r>
          </a:p>
          <a:p>
            <a:r>
              <a:rPr lang="en-US" dirty="0" smtClean="0"/>
              <a:t>Quantitative research</a:t>
            </a:r>
          </a:p>
          <a:p>
            <a:r>
              <a:rPr lang="en-US" dirty="0" smtClean="0"/>
              <a:t>Historical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9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research</a:t>
            </a:r>
          </a:p>
          <a:p>
            <a:r>
              <a:rPr lang="en-US" dirty="0" smtClean="0"/>
              <a:t>Hypothesis manipulation by researcher</a:t>
            </a:r>
          </a:p>
          <a:p>
            <a:r>
              <a:rPr lang="en-US" dirty="0" smtClean="0"/>
              <a:t>Controlled environment</a:t>
            </a:r>
          </a:p>
          <a:p>
            <a:r>
              <a:rPr lang="en-US" dirty="0" smtClean="0"/>
              <a:t>Results are specific</a:t>
            </a:r>
          </a:p>
          <a:p>
            <a:r>
              <a:rPr lang="en-US" dirty="0" smtClean="0"/>
              <a:t>Cause and effect of a hypothesis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4"/>
          <a:stretch/>
        </p:blipFill>
        <p:spPr bwMode="auto">
          <a:xfrm>
            <a:off x="990600" y="4648200"/>
            <a:ext cx="7315200" cy="186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0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Describes the characteristics of the population or phenomenon under study</a:t>
            </a:r>
          </a:p>
          <a:p>
            <a:r>
              <a:rPr lang="en-US" dirty="0" smtClean="0"/>
              <a:t>Focuses on “What” rather than “why”</a:t>
            </a:r>
          </a:p>
          <a:p>
            <a:r>
              <a:rPr lang="en-US" dirty="0" smtClean="0"/>
              <a:t>Best approach for Descriptive research is survey</a:t>
            </a:r>
          </a:p>
          <a:p>
            <a:pPr lvl="1"/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Case study</a:t>
            </a:r>
          </a:p>
          <a:p>
            <a:pPr lvl="1"/>
            <a:r>
              <a:rPr lang="en-US" dirty="0" smtClean="0"/>
              <a:t>Survey research</a:t>
            </a:r>
          </a:p>
          <a:p>
            <a:r>
              <a:rPr lang="en-US" dirty="0" smtClean="0"/>
              <a:t>Conducted under natural environment</a:t>
            </a:r>
          </a:p>
          <a:p>
            <a:r>
              <a:rPr lang="en-US" dirty="0" smtClean="0"/>
              <a:t>Helps in data collection</a:t>
            </a:r>
          </a:p>
          <a:p>
            <a:r>
              <a:rPr lang="en-US" dirty="0" smtClean="0"/>
              <a:t>Provide base for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7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Ex-Post Facto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After the fact research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Investigation starts after the fact has occurred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majority of social science research where it is not possible to manipulate the characteristics of human particle is based on Ex-post facto research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Things that can not be controlled physically or ethically e.g. to eyesight can not be changed to study its effect on motor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7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 Sectional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cross-sectional study is defined as an observational research type that analyzes data of variables collected at one given point of time across a </a:t>
            </a:r>
            <a:r>
              <a:rPr lang="en-US" dirty="0" smtClean="0"/>
              <a:t>sample</a:t>
            </a:r>
            <a:r>
              <a:rPr lang="en-US" dirty="0"/>
              <a:t> population. population or a pre-defined subset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Medical </a:t>
            </a:r>
            <a:r>
              <a:rPr lang="en-US" dirty="0"/>
              <a:t>study looking at the prevalence of cancer amongst a certain </a:t>
            </a:r>
            <a:r>
              <a:rPr lang="en-US" dirty="0" smtClean="0"/>
              <a:t>population</a:t>
            </a:r>
          </a:p>
          <a:p>
            <a:r>
              <a:rPr lang="en-US" dirty="0" smtClean="0"/>
              <a:t>Good for descriptive analysis</a:t>
            </a:r>
          </a:p>
          <a:p>
            <a:r>
              <a:rPr lang="en-US" dirty="0" smtClean="0"/>
              <a:t>Does not help to Determine 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97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194</TotalTime>
  <Words>279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Century Gothic</vt:lpstr>
      <vt:lpstr>Courier New</vt:lpstr>
      <vt:lpstr>Palatino Linotype</vt:lpstr>
      <vt:lpstr>Wingdings</vt:lpstr>
      <vt:lpstr>Executive</vt:lpstr>
      <vt:lpstr>RESEARCH METHODS IN NUTRITION</vt:lpstr>
      <vt:lpstr>What is Research??</vt:lpstr>
      <vt:lpstr>Research</vt:lpstr>
      <vt:lpstr>Sources of Knowledge</vt:lpstr>
      <vt:lpstr>Types of Research</vt:lpstr>
      <vt:lpstr>Experimental Research</vt:lpstr>
      <vt:lpstr>Descriptive research</vt:lpstr>
      <vt:lpstr>Ex-Post Facto research</vt:lpstr>
      <vt:lpstr>Cross Sectional Research</vt:lpstr>
      <vt:lpstr>Longitudinal Research</vt:lpstr>
      <vt:lpstr>Action Research</vt:lpstr>
      <vt:lpstr>Field Experiment</vt:lpstr>
      <vt:lpstr>Qualitative and Quantitative research</vt:lpstr>
      <vt:lpstr>Historical 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IN NUTRITION</dc:title>
  <dc:creator>AA</dc:creator>
  <cp:lastModifiedBy>Dr. Asif</cp:lastModifiedBy>
  <cp:revision>10</cp:revision>
  <dcterms:created xsi:type="dcterms:W3CDTF">2019-10-08T16:53:11Z</dcterms:created>
  <dcterms:modified xsi:type="dcterms:W3CDTF">2019-10-22T13:30:56Z</dcterms:modified>
</cp:coreProperties>
</file>