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2"/>
  </p:notesMasterIdLst>
  <p:sldIdLst>
    <p:sldId id="267" r:id="rId2"/>
    <p:sldId id="289" r:id="rId3"/>
    <p:sldId id="279" r:id="rId4"/>
    <p:sldId id="256" r:id="rId5"/>
    <p:sldId id="294" r:id="rId6"/>
    <p:sldId id="293" r:id="rId7"/>
    <p:sldId id="264" r:id="rId8"/>
    <p:sldId id="266" r:id="rId9"/>
    <p:sldId id="274" r:id="rId10"/>
    <p:sldId id="275" r:id="rId11"/>
    <p:sldId id="292" r:id="rId12"/>
    <p:sldId id="258" r:id="rId13"/>
    <p:sldId id="265" r:id="rId14"/>
    <p:sldId id="290" r:id="rId15"/>
    <p:sldId id="296" r:id="rId16"/>
    <p:sldId id="261" r:id="rId17"/>
    <p:sldId id="295" r:id="rId18"/>
    <p:sldId id="271" r:id="rId19"/>
    <p:sldId id="262" r:id="rId20"/>
    <p:sldId id="272" r:id="rId21"/>
    <p:sldId id="263" r:id="rId22"/>
    <p:sldId id="268" r:id="rId23"/>
    <p:sldId id="269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custShowLst>
    <p:custShow name="Custom Show 1" id="0">
      <p:sldLst>
        <p:sld r:id="rId2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0" autoAdjust="0"/>
    <p:restoredTop sz="94750" autoAdjust="0"/>
  </p:normalViewPr>
  <p:slideViewPr>
    <p:cSldViewPr>
      <p:cViewPr varScale="1">
        <p:scale>
          <a:sx n="70" d="100"/>
          <a:sy n="70" d="100"/>
        </p:scale>
        <p:origin x="9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A8D71-CD5C-4C3E-B532-BD4BEC84FB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B01A9-2ACF-4969-9138-D2D1C998C765}" type="asst">
      <dgm:prSet phldrT="[Text]" custT="1"/>
      <dgm:spPr/>
      <dgm:t>
        <a:bodyPr/>
        <a:lstStyle/>
        <a:p>
          <a:r>
            <a:rPr lang="en-US" sz="1800" dirty="0" smtClean="0">
              <a:latin typeface="Aharoni" pitchFamily="2" charset="-79"/>
              <a:cs typeface="Aharoni" pitchFamily="2" charset="-79"/>
            </a:rPr>
            <a:t>Food preservation methods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E4D52E04-D543-4C20-AD83-BFDC8652E83E}" type="parTrans" cxnId="{8196CA9E-B1B0-4107-8C53-9D511C33A71C}">
      <dgm:prSet/>
      <dgm:spPr/>
      <dgm:t>
        <a:bodyPr/>
        <a:lstStyle/>
        <a:p>
          <a:endParaRPr lang="en-US"/>
        </a:p>
      </dgm:t>
    </dgm:pt>
    <dgm:pt modelId="{0A3A4D2D-B3B8-41BA-8638-5D17EAC33B1D}" type="sibTrans" cxnId="{8196CA9E-B1B0-4107-8C53-9D511C33A71C}">
      <dgm:prSet/>
      <dgm:spPr/>
      <dgm:t>
        <a:bodyPr/>
        <a:lstStyle/>
        <a:p>
          <a:endParaRPr lang="en-US"/>
        </a:p>
      </dgm:t>
    </dgm:pt>
    <dgm:pt modelId="{192D847F-9DF8-4BBF-8A78-C74D6C9C2DBD}">
      <dgm:prSet phldrT="[Text]"/>
      <dgm:spPr/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Thermal preservation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B99A1B77-574D-4CFC-AD9A-86364DF46E4B}" type="parTrans" cxnId="{2B4C036F-0DAA-4FD8-80EE-F1596CC7068F}">
      <dgm:prSet/>
      <dgm:spPr/>
      <dgm:t>
        <a:bodyPr/>
        <a:lstStyle/>
        <a:p>
          <a:endParaRPr lang="en-US"/>
        </a:p>
      </dgm:t>
    </dgm:pt>
    <dgm:pt modelId="{446BF0A2-4DD3-4AD0-A1E1-3F1CD4EF2BB4}" type="sibTrans" cxnId="{2B4C036F-0DAA-4FD8-80EE-F1596CC7068F}">
      <dgm:prSet/>
      <dgm:spPr/>
      <dgm:t>
        <a:bodyPr/>
        <a:lstStyle/>
        <a:p>
          <a:endParaRPr lang="en-US"/>
        </a:p>
      </dgm:t>
    </dgm:pt>
    <dgm:pt modelId="{BF8B579B-C90E-4D04-8FA9-C71D1907595B}">
      <dgm:prSet/>
      <dgm:spPr/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Non thermal preservation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EC433FC8-25E9-402A-8C40-3BD8A4301012}" type="parTrans" cxnId="{CA8C80C9-3FF3-4855-85D2-AD38D22F3E84}">
      <dgm:prSet/>
      <dgm:spPr/>
      <dgm:t>
        <a:bodyPr/>
        <a:lstStyle/>
        <a:p>
          <a:endParaRPr lang="en-US"/>
        </a:p>
      </dgm:t>
    </dgm:pt>
    <dgm:pt modelId="{FAFAFF20-18B0-44C9-8428-578F295B13AA}" type="sibTrans" cxnId="{CA8C80C9-3FF3-4855-85D2-AD38D22F3E84}">
      <dgm:prSet/>
      <dgm:spPr/>
      <dgm:t>
        <a:bodyPr/>
        <a:lstStyle/>
        <a:p>
          <a:endParaRPr lang="en-US"/>
        </a:p>
      </dgm:t>
    </dgm:pt>
    <dgm:pt modelId="{4A8503E8-7537-47D6-86D6-17F91BD1AE26}">
      <dgm:prSet phldrT="[Text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Heating processing</a:t>
          </a:r>
          <a:endParaRPr lang="en-US" dirty="0"/>
        </a:p>
      </dgm:t>
    </dgm:pt>
    <dgm:pt modelId="{49EC1B42-B3BC-4DFF-AF73-B40BE87BB4EA}" type="parTrans" cxnId="{264D6E3A-0DC9-4760-8DFF-DC89E7766F5A}">
      <dgm:prSet/>
      <dgm:spPr/>
      <dgm:t>
        <a:bodyPr/>
        <a:lstStyle/>
        <a:p>
          <a:endParaRPr lang="en-US"/>
        </a:p>
      </dgm:t>
    </dgm:pt>
    <dgm:pt modelId="{9A20FFF0-7945-413C-8305-EC4AB16493CA}" type="sibTrans" cxnId="{264D6E3A-0DC9-4760-8DFF-DC89E7766F5A}">
      <dgm:prSet/>
      <dgm:spPr/>
      <dgm:t>
        <a:bodyPr/>
        <a:lstStyle/>
        <a:p>
          <a:endParaRPr lang="en-US"/>
        </a:p>
      </dgm:t>
    </dgm:pt>
    <dgm:pt modelId="{AA728C15-2433-4648-A5CB-0DB464967F81}">
      <dgm:prSet phldrT="[Text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Cold processing </a:t>
          </a:r>
          <a:endParaRPr lang="en-US" dirty="0"/>
        </a:p>
      </dgm:t>
    </dgm:pt>
    <dgm:pt modelId="{66ACB4AF-FE62-4BC1-8164-3115F737792F}" type="parTrans" cxnId="{5A8AF4FE-6F85-4EE2-8BAF-42A3582699C1}">
      <dgm:prSet/>
      <dgm:spPr/>
      <dgm:t>
        <a:bodyPr/>
        <a:lstStyle/>
        <a:p>
          <a:endParaRPr lang="en-US"/>
        </a:p>
      </dgm:t>
    </dgm:pt>
    <dgm:pt modelId="{4D069BB8-303F-4E80-85F7-68758CF48FAF}" type="sibTrans" cxnId="{5A8AF4FE-6F85-4EE2-8BAF-42A3582699C1}">
      <dgm:prSet/>
      <dgm:spPr/>
      <dgm:t>
        <a:bodyPr/>
        <a:lstStyle/>
        <a:p>
          <a:endParaRPr lang="en-US"/>
        </a:p>
      </dgm:t>
    </dgm:pt>
    <dgm:pt modelId="{0F617DEA-FA2C-4E4B-8E19-8B69D0049C5B}">
      <dgm:prSet phldrT="[Text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Irradiation</a:t>
          </a:r>
          <a:endParaRPr lang="en-US" dirty="0"/>
        </a:p>
      </dgm:t>
    </dgm:pt>
    <dgm:pt modelId="{21F34DF0-C2DE-4C14-B500-5019C70E7794}" type="parTrans" cxnId="{FDC7414F-BDE4-4CE8-B15A-85FB12E7EACF}">
      <dgm:prSet/>
      <dgm:spPr/>
      <dgm:t>
        <a:bodyPr/>
        <a:lstStyle/>
        <a:p>
          <a:endParaRPr lang="en-US"/>
        </a:p>
      </dgm:t>
    </dgm:pt>
    <dgm:pt modelId="{E4F11267-BE5F-482E-8F21-01E6553E1996}" type="sibTrans" cxnId="{FDC7414F-BDE4-4CE8-B15A-85FB12E7EACF}">
      <dgm:prSet/>
      <dgm:spPr/>
      <dgm:t>
        <a:bodyPr/>
        <a:lstStyle/>
        <a:p>
          <a:endParaRPr lang="en-US"/>
        </a:p>
      </dgm:t>
    </dgm:pt>
    <dgm:pt modelId="{7A761391-35DE-42C1-8D26-DDF6B1FF6204}">
      <dgm:prSet/>
      <dgm:spPr/>
      <dgm:t>
        <a:bodyPr/>
        <a:lstStyle/>
        <a:p>
          <a:r>
            <a:rPr lang="en-US" dirty="0" err="1" smtClean="0">
              <a:latin typeface="Arial Black" pitchFamily="34" charset="0"/>
            </a:rPr>
            <a:t>Ohmic</a:t>
          </a:r>
          <a:r>
            <a:rPr lang="en-US" dirty="0" smtClean="0">
              <a:latin typeface="Arial Black" pitchFamily="34" charset="0"/>
            </a:rPr>
            <a:t> heating</a:t>
          </a:r>
          <a:endParaRPr lang="en-US" dirty="0"/>
        </a:p>
      </dgm:t>
    </dgm:pt>
    <dgm:pt modelId="{0994E7E1-C320-430F-A9E2-CF1CB2B6737C}" type="parTrans" cxnId="{28DF0D2A-4DC9-4AAF-92FC-55E79A5928A3}">
      <dgm:prSet/>
      <dgm:spPr/>
      <dgm:t>
        <a:bodyPr/>
        <a:lstStyle/>
        <a:p>
          <a:endParaRPr lang="en-US"/>
        </a:p>
      </dgm:t>
    </dgm:pt>
    <dgm:pt modelId="{9EEEC666-601A-4922-A92D-08F4BE83A50A}" type="sibTrans" cxnId="{28DF0D2A-4DC9-4AAF-92FC-55E79A5928A3}">
      <dgm:prSet/>
      <dgm:spPr/>
      <dgm:t>
        <a:bodyPr/>
        <a:lstStyle/>
        <a:p>
          <a:endParaRPr lang="en-US"/>
        </a:p>
      </dgm:t>
    </dgm:pt>
    <dgm:pt modelId="{1E15EA8E-0199-439A-A083-1A1F350DF47E}">
      <dgm:prSet/>
      <dgm:spPr/>
      <dgm:t>
        <a:bodyPr/>
        <a:lstStyle/>
        <a:p>
          <a:r>
            <a:rPr lang="en-US" dirty="0" err="1" smtClean="0">
              <a:latin typeface="Arial Black" pitchFamily="34" charset="0"/>
            </a:rPr>
            <a:t>Ozonation</a:t>
          </a:r>
          <a:endParaRPr lang="en-US" dirty="0"/>
        </a:p>
      </dgm:t>
    </dgm:pt>
    <dgm:pt modelId="{4E0C47DE-E768-42A6-9804-84E314319DA3}" type="parTrans" cxnId="{96964387-4204-4DBC-A1B3-97E2184C10B8}">
      <dgm:prSet/>
      <dgm:spPr/>
      <dgm:t>
        <a:bodyPr/>
        <a:lstStyle/>
        <a:p>
          <a:endParaRPr lang="en-US"/>
        </a:p>
      </dgm:t>
    </dgm:pt>
    <dgm:pt modelId="{BFEE2EE0-025A-48B8-9595-FBEB6E405908}" type="sibTrans" cxnId="{96964387-4204-4DBC-A1B3-97E2184C10B8}">
      <dgm:prSet/>
      <dgm:spPr/>
      <dgm:t>
        <a:bodyPr/>
        <a:lstStyle/>
        <a:p>
          <a:endParaRPr lang="en-US"/>
        </a:p>
      </dgm:t>
    </dgm:pt>
    <dgm:pt modelId="{DC6ABFAA-BF8E-49CA-AF47-DD5A6C5C4389}">
      <dgm:prSet/>
      <dgm:spPr/>
      <dgm:t>
        <a:bodyPr/>
        <a:lstStyle/>
        <a:p>
          <a:r>
            <a:rPr lang="en-US" dirty="0" smtClean="0">
              <a:latin typeface="Arial Black" pitchFamily="34" charset="0"/>
            </a:rPr>
            <a:t>High pressure processing </a:t>
          </a:r>
          <a:endParaRPr lang="en-US" dirty="0"/>
        </a:p>
      </dgm:t>
    </dgm:pt>
    <dgm:pt modelId="{EDC11F71-5925-4B43-8D7C-04CBED8E9E60}" type="parTrans" cxnId="{F5D75E57-5180-4024-8282-9F7E22A7B2F8}">
      <dgm:prSet/>
      <dgm:spPr/>
      <dgm:t>
        <a:bodyPr/>
        <a:lstStyle/>
        <a:p>
          <a:endParaRPr lang="en-US"/>
        </a:p>
      </dgm:t>
    </dgm:pt>
    <dgm:pt modelId="{0D4A1DE6-005C-40DD-BFEC-18BBBB8872BC}" type="sibTrans" cxnId="{F5D75E57-5180-4024-8282-9F7E22A7B2F8}">
      <dgm:prSet/>
      <dgm:spPr/>
      <dgm:t>
        <a:bodyPr/>
        <a:lstStyle/>
        <a:p>
          <a:endParaRPr lang="en-US"/>
        </a:p>
      </dgm:t>
    </dgm:pt>
    <dgm:pt modelId="{DCBE7F86-85FE-4161-B488-A709092388F4}" type="pres">
      <dgm:prSet presAssocID="{D03A8D71-CD5C-4C3E-B532-BD4BEC84F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633DAF-5874-42C0-B839-E84A3AA77C70}" type="pres">
      <dgm:prSet presAssocID="{E1BB01A9-2ACF-4969-9138-D2D1C998C765}" presName="hierRoot1" presStyleCnt="0">
        <dgm:presLayoutVars>
          <dgm:hierBranch val="init"/>
        </dgm:presLayoutVars>
      </dgm:prSet>
      <dgm:spPr/>
    </dgm:pt>
    <dgm:pt modelId="{6988504B-FA82-44B4-BB45-70712E39D5F2}" type="pres">
      <dgm:prSet presAssocID="{E1BB01A9-2ACF-4969-9138-D2D1C998C765}" presName="rootComposite1" presStyleCnt="0"/>
      <dgm:spPr/>
    </dgm:pt>
    <dgm:pt modelId="{EFA403E1-D66E-49A9-BA65-B79DE0EBB2E5}" type="pres">
      <dgm:prSet presAssocID="{E1BB01A9-2ACF-4969-9138-D2D1C998C765}" presName="rootText1" presStyleLbl="node0" presStyleIdx="0" presStyleCnt="1" custScaleY="91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97E04-97B3-4907-902D-CFBB64E96E68}" type="pres">
      <dgm:prSet presAssocID="{E1BB01A9-2ACF-4969-9138-D2D1C998C765}" presName="rootConnector1" presStyleLbl="asst0" presStyleIdx="0" presStyleCnt="0"/>
      <dgm:spPr/>
      <dgm:t>
        <a:bodyPr/>
        <a:lstStyle/>
        <a:p>
          <a:endParaRPr lang="en-US"/>
        </a:p>
      </dgm:t>
    </dgm:pt>
    <dgm:pt modelId="{27D13C12-1127-4108-88C7-EC46ED4DCCD2}" type="pres">
      <dgm:prSet presAssocID="{E1BB01A9-2ACF-4969-9138-D2D1C998C765}" presName="hierChild2" presStyleCnt="0"/>
      <dgm:spPr/>
    </dgm:pt>
    <dgm:pt modelId="{FB74847B-D403-4D60-A304-17D03468BF4B}" type="pres">
      <dgm:prSet presAssocID="{B99A1B77-574D-4CFC-AD9A-86364DF46E4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73D0441-DCB3-4B37-9A45-BC339471F5A1}" type="pres">
      <dgm:prSet presAssocID="{192D847F-9DF8-4BBF-8A78-C74D6C9C2DBD}" presName="hierRoot2" presStyleCnt="0">
        <dgm:presLayoutVars>
          <dgm:hierBranch val="init"/>
        </dgm:presLayoutVars>
      </dgm:prSet>
      <dgm:spPr/>
    </dgm:pt>
    <dgm:pt modelId="{BA83DDAB-A63F-4D7F-9FE4-A4AC704FF52A}" type="pres">
      <dgm:prSet presAssocID="{192D847F-9DF8-4BBF-8A78-C74D6C9C2DBD}" presName="rootComposite" presStyleCnt="0"/>
      <dgm:spPr/>
    </dgm:pt>
    <dgm:pt modelId="{ED90742B-5EB2-4FC8-8782-1D741B24428B}" type="pres">
      <dgm:prSet presAssocID="{192D847F-9DF8-4BBF-8A78-C74D6C9C2DBD}" presName="rootText" presStyleLbl="node2" presStyleIdx="0" presStyleCnt="2" custScaleX="124749" custScaleY="68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96A758-5F85-4C00-ADF0-6EEC5A43D64F}" type="pres">
      <dgm:prSet presAssocID="{192D847F-9DF8-4BBF-8A78-C74D6C9C2DBD}" presName="rootConnector" presStyleLbl="node2" presStyleIdx="0" presStyleCnt="2"/>
      <dgm:spPr/>
      <dgm:t>
        <a:bodyPr/>
        <a:lstStyle/>
        <a:p>
          <a:endParaRPr lang="en-US"/>
        </a:p>
      </dgm:t>
    </dgm:pt>
    <dgm:pt modelId="{2B75F30A-8999-42D7-8B29-80CC6C0E62F5}" type="pres">
      <dgm:prSet presAssocID="{192D847F-9DF8-4BBF-8A78-C74D6C9C2DBD}" presName="hierChild4" presStyleCnt="0"/>
      <dgm:spPr/>
    </dgm:pt>
    <dgm:pt modelId="{A148231A-6049-466C-BDC9-D005D46EFC76}" type="pres">
      <dgm:prSet presAssocID="{49EC1B42-B3BC-4DFF-AF73-B40BE87BB4EA}" presName="Name37" presStyleLbl="parChTrans1D3" presStyleIdx="0" presStyleCnt="6"/>
      <dgm:spPr/>
      <dgm:t>
        <a:bodyPr/>
        <a:lstStyle/>
        <a:p>
          <a:endParaRPr lang="en-US"/>
        </a:p>
      </dgm:t>
    </dgm:pt>
    <dgm:pt modelId="{3004B44F-8657-4E1A-B76B-0C18E5407C00}" type="pres">
      <dgm:prSet presAssocID="{4A8503E8-7537-47D6-86D6-17F91BD1AE26}" presName="hierRoot2" presStyleCnt="0">
        <dgm:presLayoutVars>
          <dgm:hierBranch val="init"/>
        </dgm:presLayoutVars>
      </dgm:prSet>
      <dgm:spPr/>
    </dgm:pt>
    <dgm:pt modelId="{05C3F719-75CE-4E87-8580-822B09890CA3}" type="pres">
      <dgm:prSet presAssocID="{4A8503E8-7537-47D6-86D6-17F91BD1AE26}" presName="rootComposite" presStyleCnt="0"/>
      <dgm:spPr/>
    </dgm:pt>
    <dgm:pt modelId="{C84FCA9B-6109-46E1-A88A-64FD5E34122E}" type="pres">
      <dgm:prSet presAssocID="{4A8503E8-7537-47D6-86D6-17F91BD1AE26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71E0A-0730-48E7-B652-8E26670FBA89}" type="pres">
      <dgm:prSet presAssocID="{4A8503E8-7537-47D6-86D6-17F91BD1AE26}" presName="rootConnector" presStyleLbl="node3" presStyleIdx="0" presStyleCnt="6"/>
      <dgm:spPr/>
      <dgm:t>
        <a:bodyPr/>
        <a:lstStyle/>
        <a:p>
          <a:endParaRPr lang="en-US"/>
        </a:p>
      </dgm:t>
    </dgm:pt>
    <dgm:pt modelId="{6D7E4489-7E14-4118-93E0-17FE018950DD}" type="pres">
      <dgm:prSet presAssocID="{4A8503E8-7537-47D6-86D6-17F91BD1AE26}" presName="hierChild4" presStyleCnt="0"/>
      <dgm:spPr/>
    </dgm:pt>
    <dgm:pt modelId="{F58267DF-EC39-417A-B8C3-3DB83215A18E}" type="pres">
      <dgm:prSet presAssocID="{4A8503E8-7537-47D6-86D6-17F91BD1AE26}" presName="hierChild5" presStyleCnt="0"/>
      <dgm:spPr/>
    </dgm:pt>
    <dgm:pt modelId="{EF9794BD-6D86-4F21-8B48-C4AE2DCD32A2}" type="pres">
      <dgm:prSet presAssocID="{66ACB4AF-FE62-4BC1-8164-3115F737792F}" presName="Name37" presStyleLbl="parChTrans1D3" presStyleIdx="1" presStyleCnt="6"/>
      <dgm:spPr/>
      <dgm:t>
        <a:bodyPr/>
        <a:lstStyle/>
        <a:p>
          <a:endParaRPr lang="en-US"/>
        </a:p>
      </dgm:t>
    </dgm:pt>
    <dgm:pt modelId="{91010236-5282-48C5-96FB-4BE178D4E3DF}" type="pres">
      <dgm:prSet presAssocID="{AA728C15-2433-4648-A5CB-0DB464967F81}" presName="hierRoot2" presStyleCnt="0">
        <dgm:presLayoutVars>
          <dgm:hierBranch val="init"/>
        </dgm:presLayoutVars>
      </dgm:prSet>
      <dgm:spPr/>
    </dgm:pt>
    <dgm:pt modelId="{58E664B6-FA7E-4ED0-BF04-6B8DB881AC85}" type="pres">
      <dgm:prSet presAssocID="{AA728C15-2433-4648-A5CB-0DB464967F81}" presName="rootComposite" presStyleCnt="0"/>
      <dgm:spPr/>
    </dgm:pt>
    <dgm:pt modelId="{6428268B-95E5-4110-BBFF-05489C07F9B7}" type="pres">
      <dgm:prSet presAssocID="{AA728C15-2433-4648-A5CB-0DB464967F81}" presName="rootText" presStyleLbl="node3" presStyleIdx="1" presStyleCnt="6" custLinFactNeighborX="583" custLinFactNeighborY="2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2D96C0-EE4A-4348-A58B-DF498417F442}" type="pres">
      <dgm:prSet presAssocID="{AA728C15-2433-4648-A5CB-0DB464967F81}" presName="rootConnector" presStyleLbl="node3" presStyleIdx="1" presStyleCnt="6"/>
      <dgm:spPr/>
      <dgm:t>
        <a:bodyPr/>
        <a:lstStyle/>
        <a:p>
          <a:endParaRPr lang="en-US"/>
        </a:p>
      </dgm:t>
    </dgm:pt>
    <dgm:pt modelId="{28D36775-95AB-4D67-B91E-1B24A6AACFFF}" type="pres">
      <dgm:prSet presAssocID="{AA728C15-2433-4648-A5CB-0DB464967F81}" presName="hierChild4" presStyleCnt="0"/>
      <dgm:spPr/>
    </dgm:pt>
    <dgm:pt modelId="{521B8E20-D287-4C1A-9B94-85DC2D7C5396}" type="pres">
      <dgm:prSet presAssocID="{AA728C15-2433-4648-A5CB-0DB464967F81}" presName="hierChild5" presStyleCnt="0"/>
      <dgm:spPr/>
    </dgm:pt>
    <dgm:pt modelId="{D6EE6437-0245-4378-A349-5921A5B78671}" type="pres">
      <dgm:prSet presAssocID="{192D847F-9DF8-4BBF-8A78-C74D6C9C2DBD}" presName="hierChild5" presStyleCnt="0"/>
      <dgm:spPr/>
    </dgm:pt>
    <dgm:pt modelId="{9DCEF55F-C170-444D-881C-A861885D93FD}" type="pres">
      <dgm:prSet presAssocID="{EC433FC8-25E9-402A-8C40-3BD8A430101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9ADFB5D-FCA6-4AAE-89F4-322886E9CCED}" type="pres">
      <dgm:prSet presAssocID="{BF8B579B-C90E-4D04-8FA9-C71D1907595B}" presName="hierRoot2" presStyleCnt="0">
        <dgm:presLayoutVars>
          <dgm:hierBranch val="init"/>
        </dgm:presLayoutVars>
      </dgm:prSet>
      <dgm:spPr/>
    </dgm:pt>
    <dgm:pt modelId="{45467062-C9B7-4F4C-9BB2-308BC8251A62}" type="pres">
      <dgm:prSet presAssocID="{BF8B579B-C90E-4D04-8FA9-C71D1907595B}" presName="rootComposite" presStyleCnt="0"/>
      <dgm:spPr/>
    </dgm:pt>
    <dgm:pt modelId="{F9619CFB-9D01-4403-A079-BA9C58093DA9}" type="pres">
      <dgm:prSet presAssocID="{BF8B579B-C90E-4D04-8FA9-C71D1907595B}" presName="rootText" presStyleLbl="node2" presStyleIdx="1" presStyleCnt="2" custScaleX="150466" custScaleY="70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1748F-22BB-4E47-B253-EE7EC491130F}" type="pres">
      <dgm:prSet presAssocID="{BF8B579B-C90E-4D04-8FA9-C71D1907595B}" presName="rootConnector" presStyleLbl="node2" presStyleIdx="1" presStyleCnt="2"/>
      <dgm:spPr/>
      <dgm:t>
        <a:bodyPr/>
        <a:lstStyle/>
        <a:p>
          <a:endParaRPr lang="en-US"/>
        </a:p>
      </dgm:t>
    </dgm:pt>
    <dgm:pt modelId="{036BDFC5-8ED6-4A13-B756-514D785895B1}" type="pres">
      <dgm:prSet presAssocID="{BF8B579B-C90E-4D04-8FA9-C71D1907595B}" presName="hierChild4" presStyleCnt="0"/>
      <dgm:spPr/>
    </dgm:pt>
    <dgm:pt modelId="{8B0C27F8-62C2-418D-B33F-EF2667AF30C6}" type="pres">
      <dgm:prSet presAssocID="{21F34DF0-C2DE-4C14-B500-5019C70E7794}" presName="Name37" presStyleLbl="parChTrans1D3" presStyleIdx="2" presStyleCnt="6"/>
      <dgm:spPr/>
      <dgm:t>
        <a:bodyPr/>
        <a:lstStyle/>
        <a:p>
          <a:endParaRPr lang="en-US"/>
        </a:p>
      </dgm:t>
    </dgm:pt>
    <dgm:pt modelId="{522E37F3-FD74-4459-BF47-4E0E674A42DB}" type="pres">
      <dgm:prSet presAssocID="{0F617DEA-FA2C-4E4B-8E19-8B69D0049C5B}" presName="hierRoot2" presStyleCnt="0">
        <dgm:presLayoutVars>
          <dgm:hierBranch val="init"/>
        </dgm:presLayoutVars>
      </dgm:prSet>
      <dgm:spPr/>
    </dgm:pt>
    <dgm:pt modelId="{23C11705-35C6-49B0-873F-29FAEF21AE87}" type="pres">
      <dgm:prSet presAssocID="{0F617DEA-FA2C-4E4B-8E19-8B69D0049C5B}" presName="rootComposite" presStyleCnt="0"/>
      <dgm:spPr/>
    </dgm:pt>
    <dgm:pt modelId="{CAB14E77-BE4E-47F1-BBEB-3F216E2AF274}" type="pres">
      <dgm:prSet presAssocID="{0F617DEA-FA2C-4E4B-8E19-8B69D0049C5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2EA0-3781-46A1-909E-E1EAA7661EC0}" type="pres">
      <dgm:prSet presAssocID="{0F617DEA-FA2C-4E4B-8E19-8B69D0049C5B}" presName="rootConnector" presStyleLbl="node3" presStyleIdx="2" presStyleCnt="6"/>
      <dgm:spPr/>
      <dgm:t>
        <a:bodyPr/>
        <a:lstStyle/>
        <a:p>
          <a:endParaRPr lang="en-US"/>
        </a:p>
      </dgm:t>
    </dgm:pt>
    <dgm:pt modelId="{4181246B-64A8-4C53-8F27-50CCC5CF096A}" type="pres">
      <dgm:prSet presAssocID="{0F617DEA-FA2C-4E4B-8E19-8B69D0049C5B}" presName="hierChild4" presStyleCnt="0"/>
      <dgm:spPr/>
    </dgm:pt>
    <dgm:pt modelId="{20A43E1F-72C1-47E8-8B05-205BA4F16DC1}" type="pres">
      <dgm:prSet presAssocID="{0F617DEA-FA2C-4E4B-8E19-8B69D0049C5B}" presName="hierChild5" presStyleCnt="0"/>
      <dgm:spPr/>
    </dgm:pt>
    <dgm:pt modelId="{FB63E3A6-48D5-49A8-AABA-0C0FD1CA1520}" type="pres">
      <dgm:prSet presAssocID="{0994E7E1-C320-430F-A9E2-CF1CB2B6737C}" presName="Name37" presStyleLbl="parChTrans1D3" presStyleIdx="3" presStyleCnt="6"/>
      <dgm:spPr/>
      <dgm:t>
        <a:bodyPr/>
        <a:lstStyle/>
        <a:p>
          <a:endParaRPr lang="en-US"/>
        </a:p>
      </dgm:t>
    </dgm:pt>
    <dgm:pt modelId="{35DEF514-F1B1-464D-B32E-A26041FE72E9}" type="pres">
      <dgm:prSet presAssocID="{7A761391-35DE-42C1-8D26-DDF6B1FF6204}" presName="hierRoot2" presStyleCnt="0">
        <dgm:presLayoutVars>
          <dgm:hierBranch val="init"/>
        </dgm:presLayoutVars>
      </dgm:prSet>
      <dgm:spPr/>
    </dgm:pt>
    <dgm:pt modelId="{D44410A6-B5C9-4E70-88E7-C7E9F3F28A5E}" type="pres">
      <dgm:prSet presAssocID="{7A761391-35DE-42C1-8D26-DDF6B1FF6204}" presName="rootComposite" presStyleCnt="0"/>
      <dgm:spPr/>
    </dgm:pt>
    <dgm:pt modelId="{007F6229-CE5B-401B-89D4-034675DF69FE}" type="pres">
      <dgm:prSet presAssocID="{7A761391-35DE-42C1-8D26-DDF6B1FF62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03B0FC-7000-4733-9818-BCB65C35AA39}" type="pres">
      <dgm:prSet presAssocID="{7A761391-35DE-42C1-8D26-DDF6B1FF62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8370440B-F669-4E14-B4D9-FB80D732A2F5}" type="pres">
      <dgm:prSet presAssocID="{7A761391-35DE-42C1-8D26-DDF6B1FF6204}" presName="hierChild4" presStyleCnt="0"/>
      <dgm:spPr/>
    </dgm:pt>
    <dgm:pt modelId="{618903F6-E649-4F9F-8986-487DFA799734}" type="pres">
      <dgm:prSet presAssocID="{7A761391-35DE-42C1-8D26-DDF6B1FF6204}" presName="hierChild5" presStyleCnt="0"/>
      <dgm:spPr/>
    </dgm:pt>
    <dgm:pt modelId="{8693F918-3E4F-4B3A-9159-AF1C80872E60}" type="pres">
      <dgm:prSet presAssocID="{4E0C47DE-E768-42A6-9804-84E314319DA3}" presName="Name37" presStyleLbl="parChTrans1D3" presStyleIdx="4" presStyleCnt="6"/>
      <dgm:spPr/>
      <dgm:t>
        <a:bodyPr/>
        <a:lstStyle/>
        <a:p>
          <a:endParaRPr lang="en-US"/>
        </a:p>
      </dgm:t>
    </dgm:pt>
    <dgm:pt modelId="{A897DBDA-6753-4E8E-83BE-E20C98A4016F}" type="pres">
      <dgm:prSet presAssocID="{1E15EA8E-0199-439A-A083-1A1F350DF47E}" presName="hierRoot2" presStyleCnt="0">
        <dgm:presLayoutVars>
          <dgm:hierBranch val="init"/>
        </dgm:presLayoutVars>
      </dgm:prSet>
      <dgm:spPr/>
    </dgm:pt>
    <dgm:pt modelId="{1C507601-F1A2-4851-AF24-0A4AB6911A82}" type="pres">
      <dgm:prSet presAssocID="{1E15EA8E-0199-439A-A083-1A1F350DF47E}" presName="rootComposite" presStyleCnt="0"/>
      <dgm:spPr/>
    </dgm:pt>
    <dgm:pt modelId="{B1F71D18-ED5B-428D-AAFA-CE32F6A9C485}" type="pres">
      <dgm:prSet presAssocID="{1E15EA8E-0199-439A-A083-1A1F350DF47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B6C73-F19F-4E14-958E-ABCB2AD550A9}" type="pres">
      <dgm:prSet presAssocID="{1E15EA8E-0199-439A-A083-1A1F350DF47E}" presName="rootConnector" presStyleLbl="node3" presStyleIdx="4" presStyleCnt="6"/>
      <dgm:spPr/>
      <dgm:t>
        <a:bodyPr/>
        <a:lstStyle/>
        <a:p>
          <a:endParaRPr lang="en-US"/>
        </a:p>
      </dgm:t>
    </dgm:pt>
    <dgm:pt modelId="{C4C98CA8-2F72-48FB-A135-1972255DFE08}" type="pres">
      <dgm:prSet presAssocID="{1E15EA8E-0199-439A-A083-1A1F350DF47E}" presName="hierChild4" presStyleCnt="0"/>
      <dgm:spPr/>
    </dgm:pt>
    <dgm:pt modelId="{1FF7DC31-0C5F-406C-AA36-09AB5003F70E}" type="pres">
      <dgm:prSet presAssocID="{1E15EA8E-0199-439A-A083-1A1F350DF47E}" presName="hierChild5" presStyleCnt="0"/>
      <dgm:spPr/>
    </dgm:pt>
    <dgm:pt modelId="{B918F5C8-245C-4EFF-8EC3-5CAACE51F2CF}" type="pres">
      <dgm:prSet presAssocID="{EDC11F71-5925-4B43-8D7C-04CBED8E9E6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97452497-F1A8-4842-A9EA-01AC12E83891}" type="pres">
      <dgm:prSet presAssocID="{DC6ABFAA-BF8E-49CA-AF47-DD5A6C5C4389}" presName="hierRoot2" presStyleCnt="0">
        <dgm:presLayoutVars>
          <dgm:hierBranch val="init"/>
        </dgm:presLayoutVars>
      </dgm:prSet>
      <dgm:spPr/>
    </dgm:pt>
    <dgm:pt modelId="{2DC30E9A-62F6-4E5B-86B9-0F72996CEF4E}" type="pres">
      <dgm:prSet presAssocID="{DC6ABFAA-BF8E-49CA-AF47-DD5A6C5C4389}" presName="rootComposite" presStyleCnt="0"/>
      <dgm:spPr/>
    </dgm:pt>
    <dgm:pt modelId="{58DFCA10-CF69-4CDE-9D96-15DDF84A9BE4}" type="pres">
      <dgm:prSet presAssocID="{DC6ABFAA-BF8E-49CA-AF47-DD5A6C5C4389}" presName="rootText" presStyleLbl="node3" presStyleIdx="5" presStyleCnt="6" custScaleX="159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7F542-95B1-4313-A799-9065B8122FB3}" type="pres">
      <dgm:prSet presAssocID="{DC6ABFAA-BF8E-49CA-AF47-DD5A6C5C4389}" presName="rootConnector" presStyleLbl="node3" presStyleIdx="5" presStyleCnt="6"/>
      <dgm:spPr/>
      <dgm:t>
        <a:bodyPr/>
        <a:lstStyle/>
        <a:p>
          <a:endParaRPr lang="en-US"/>
        </a:p>
      </dgm:t>
    </dgm:pt>
    <dgm:pt modelId="{5C11A46F-DEE1-497D-B078-5FA83A6ED9FD}" type="pres">
      <dgm:prSet presAssocID="{DC6ABFAA-BF8E-49CA-AF47-DD5A6C5C4389}" presName="hierChild4" presStyleCnt="0"/>
      <dgm:spPr/>
    </dgm:pt>
    <dgm:pt modelId="{05B490DE-7170-4A21-A669-F4CDACEEA676}" type="pres">
      <dgm:prSet presAssocID="{DC6ABFAA-BF8E-49CA-AF47-DD5A6C5C4389}" presName="hierChild5" presStyleCnt="0"/>
      <dgm:spPr/>
    </dgm:pt>
    <dgm:pt modelId="{5CDA3867-B589-453A-9E8C-2B75C7D46D7D}" type="pres">
      <dgm:prSet presAssocID="{BF8B579B-C90E-4D04-8FA9-C71D1907595B}" presName="hierChild5" presStyleCnt="0"/>
      <dgm:spPr/>
    </dgm:pt>
    <dgm:pt modelId="{3E395AA4-2248-441E-8F1D-8B745A285413}" type="pres">
      <dgm:prSet presAssocID="{E1BB01A9-2ACF-4969-9138-D2D1C998C765}" presName="hierChild3" presStyleCnt="0"/>
      <dgm:spPr/>
    </dgm:pt>
  </dgm:ptLst>
  <dgm:cxnLst>
    <dgm:cxn modelId="{FDC7414F-BDE4-4CE8-B15A-85FB12E7EACF}" srcId="{BF8B579B-C90E-4D04-8FA9-C71D1907595B}" destId="{0F617DEA-FA2C-4E4B-8E19-8B69D0049C5B}" srcOrd="0" destOrd="0" parTransId="{21F34DF0-C2DE-4C14-B500-5019C70E7794}" sibTransId="{E4F11267-BE5F-482E-8F21-01E6553E1996}"/>
    <dgm:cxn modelId="{9107D23C-9F7E-481E-B89E-23484F516CB6}" type="presOf" srcId="{7A761391-35DE-42C1-8D26-DDF6B1FF6204}" destId="{007F6229-CE5B-401B-89D4-034675DF69FE}" srcOrd="0" destOrd="0" presId="urn:microsoft.com/office/officeart/2005/8/layout/orgChart1"/>
    <dgm:cxn modelId="{B9D9BD21-3543-4159-99D1-5C4F3F6A5635}" type="presOf" srcId="{1E15EA8E-0199-439A-A083-1A1F350DF47E}" destId="{B1F71D18-ED5B-428D-AAFA-CE32F6A9C485}" srcOrd="0" destOrd="0" presId="urn:microsoft.com/office/officeart/2005/8/layout/orgChart1"/>
    <dgm:cxn modelId="{83B7297E-082E-47BB-9AF2-1FCDD5522667}" type="presOf" srcId="{DC6ABFAA-BF8E-49CA-AF47-DD5A6C5C4389}" destId="{9C37F542-95B1-4313-A799-9065B8122FB3}" srcOrd="1" destOrd="0" presId="urn:microsoft.com/office/officeart/2005/8/layout/orgChart1"/>
    <dgm:cxn modelId="{34B7F7C2-7290-4015-95B7-BB7ECD663B3D}" type="presOf" srcId="{4A8503E8-7537-47D6-86D6-17F91BD1AE26}" destId="{C84FCA9B-6109-46E1-A88A-64FD5E34122E}" srcOrd="0" destOrd="0" presId="urn:microsoft.com/office/officeart/2005/8/layout/orgChart1"/>
    <dgm:cxn modelId="{C7EE7046-5875-42D6-9619-D483C9B98DC5}" type="presOf" srcId="{E1BB01A9-2ACF-4969-9138-D2D1C998C765}" destId="{EFA403E1-D66E-49A9-BA65-B79DE0EBB2E5}" srcOrd="0" destOrd="0" presId="urn:microsoft.com/office/officeart/2005/8/layout/orgChart1"/>
    <dgm:cxn modelId="{96964387-4204-4DBC-A1B3-97E2184C10B8}" srcId="{BF8B579B-C90E-4D04-8FA9-C71D1907595B}" destId="{1E15EA8E-0199-439A-A083-1A1F350DF47E}" srcOrd="2" destOrd="0" parTransId="{4E0C47DE-E768-42A6-9804-84E314319DA3}" sibTransId="{BFEE2EE0-025A-48B8-9595-FBEB6E405908}"/>
    <dgm:cxn modelId="{3878CC54-7B8D-4AA5-B042-E8CBD9383FC7}" type="presOf" srcId="{192D847F-9DF8-4BBF-8A78-C74D6C9C2DBD}" destId="{C196A758-5F85-4C00-ADF0-6EEC5A43D64F}" srcOrd="1" destOrd="0" presId="urn:microsoft.com/office/officeart/2005/8/layout/orgChart1"/>
    <dgm:cxn modelId="{CA8C80C9-3FF3-4855-85D2-AD38D22F3E84}" srcId="{E1BB01A9-2ACF-4969-9138-D2D1C998C765}" destId="{BF8B579B-C90E-4D04-8FA9-C71D1907595B}" srcOrd="1" destOrd="0" parTransId="{EC433FC8-25E9-402A-8C40-3BD8A4301012}" sibTransId="{FAFAFF20-18B0-44C9-8428-578F295B13AA}"/>
    <dgm:cxn modelId="{5A8AF4FE-6F85-4EE2-8BAF-42A3582699C1}" srcId="{192D847F-9DF8-4BBF-8A78-C74D6C9C2DBD}" destId="{AA728C15-2433-4648-A5CB-0DB464967F81}" srcOrd="1" destOrd="0" parTransId="{66ACB4AF-FE62-4BC1-8164-3115F737792F}" sibTransId="{4D069BB8-303F-4E80-85F7-68758CF48FAF}"/>
    <dgm:cxn modelId="{BD3B5B10-05AE-4269-863C-7B8C3003E84E}" type="presOf" srcId="{AA728C15-2433-4648-A5CB-0DB464967F81}" destId="{8A2D96C0-EE4A-4348-A58B-DF498417F442}" srcOrd="1" destOrd="0" presId="urn:microsoft.com/office/officeart/2005/8/layout/orgChart1"/>
    <dgm:cxn modelId="{AA0E04D6-D0DE-4258-81FA-8186FC470D19}" type="presOf" srcId="{B99A1B77-574D-4CFC-AD9A-86364DF46E4B}" destId="{FB74847B-D403-4D60-A304-17D03468BF4B}" srcOrd="0" destOrd="0" presId="urn:microsoft.com/office/officeart/2005/8/layout/orgChart1"/>
    <dgm:cxn modelId="{21BC2706-0430-4373-BE76-732BC7956EFE}" type="presOf" srcId="{0F617DEA-FA2C-4E4B-8E19-8B69D0049C5B}" destId="{16992EA0-3781-46A1-909E-E1EAA7661EC0}" srcOrd="1" destOrd="0" presId="urn:microsoft.com/office/officeart/2005/8/layout/orgChart1"/>
    <dgm:cxn modelId="{28DF0D2A-4DC9-4AAF-92FC-55E79A5928A3}" srcId="{BF8B579B-C90E-4D04-8FA9-C71D1907595B}" destId="{7A761391-35DE-42C1-8D26-DDF6B1FF6204}" srcOrd="1" destOrd="0" parTransId="{0994E7E1-C320-430F-A9E2-CF1CB2B6737C}" sibTransId="{9EEEC666-601A-4922-A92D-08F4BE83A50A}"/>
    <dgm:cxn modelId="{55F9494E-AF0E-4AF0-BB2A-ABE598EB4970}" type="presOf" srcId="{AA728C15-2433-4648-A5CB-0DB464967F81}" destId="{6428268B-95E5-4110-BBFF-05489C07F9B7}" srcOrd="0" destOrd="0" presId="urn:microsoft.com/office/officeart/2005/8/layout/orgChart1"/>
    <dgm:cxn modelId="{7DDC9464-28A0-4334-8B72-2199E90248A0}" type="presOf" srcId="{7A761391-35DE-42C1-8D26-DDF6B1FF6204}" destId="{0203B0FC-7000-4733-9818-BCB65C35AA39}" srcOrd="1" destOrd="0" presId="urn:microsoft.com/office/officeart/2005/8/layout/orgChart1"/>
    <dgm:cxn modelId="{35BA5CDC-46DB-4C6F-9C07-A415CB93FFE4}" type="presOf" srcId="{49EC1B42-B3BC-4DFF-AF73-B40BE87BB4EA}" destId="{A148231A-6049-466C-BDC9-D005D46EFC76}" srcOrd="0" destOrd="0" presId="urn:microsoft.com/office/officeart/2005/8/layout/orgChart1"/>
    <dgm:cxn modelId="{5FCC1710-F4A6-4865-8895-473E36F0E65E}" type="presOf" srcId="{EC433FC8-25E9-402A-8C40-3BD8A4301012}" destId="{9DCEF55F-C170-444D-881C-A861885D93FD}" srcOrd="0" destOrd="0" presId="urn:microsoft.com/office/officeart/2005/8/layout/orgChart1"/>
    <dgm:cxn modelId="{67AB706E-3014-4ABF-9A4A-AF1494EFA85E}" type="presOf" srcId="{DC6ABFAA-BF8E-49CA-AF47-DD5A6C5C4389}" destId="{58DFCA10-CF69-4CDE-9D96-15DDF84A9BE4}" srcOrd="0" destOrd="0" presId="urn:microsoft.com/office/officeart/2005/8/layout/orgChart1"/>
    <dgm:cxn modelId="{E3753531-D450-4873-B7C9-9A159FFBE918}" type="presOf" srcId="{66ACB4AF-FE62-4BC1-8164-3115F737792F}" destId="{EF9794BD-6D86-4F21-8B48-C4AE2DCD32A2}" srcOrd="0" destOrd="0" presId="urn:microsoft.com/office/officeart/2005/8/layout/orgChart1"/>
    <dgm:cxn modelId="{6AE208CC-9535-4A10-9A92-DCDFFBD1E0A8}" type="presOf" srcId="{BF8B579B-C90E-4D04-8FA9-C71D1907595B}" destId="{F9619CFB-9D01-4403-A079-BA9C58093DA9}" srcOrd="0" destOrd="0" presId="urn:microsoft.com/office/officeart/2005/8/layout/orgChart1"/>
    <dgm:cxn modelId="{D8493957-E245-4871-A359-5965D4EBDB83}" type="presOf" srcId="{0994E7E1-C320-430F-A9E2-CF1CB2B6737C}" destId="{FB63E3A6-48D5-49A8-AABA-0C0FD1CA1520}" srcOrd="0" destOrd="0" presId="urn:microsoft.com/office/officeart/2005/8/layout/orgChart1"/>
    <dgm:cxn modelId="{1A772D8D-6B34-407A-B80E-357AF0C76C3F}" type="presOf" srcId="{4E0C47DE-E768-42A6-9804-84E314319DA3}" destId="{8693F918-3E4F-4B3A-9159-AF1C80872E60}" srcOrd="0" destOrd="0" presId="urn:microsoft.com/office/officeart/2005/8/layout/orgChart1"/>
    <dgm:cxn modelId="{6A59417F-6D21-4300-BC49-B9B1055AEB5B}" type="presOf" srcId="{4A8503E8-7537-47D6-86D6-17F91BD1AE26}" destId="{BD471E0A-0730-48E7-B652-8E26670FBA89}" srcOrd="1" destOrd="0" presId="urn:microsoft.com/office/officeart/2005/8/layout/orgChart1"/>
    <dgm:cxn modelId="{63359FB3-7766-4DF3-BD43-D55F44F6D51A}" type="presOf" srcId="{0F617DEA-FA2C-4E4B-8E19-8B69D0049C5B}" destId="{CAB14E77-BE4E-47F1-BBEB-3F216E2AF274}" srcOrd="0" destOrd="0" presId="urn:microsoft.com/office/officeart/2005/8/layout/orgChart1"/>
    <dgm:cxn modelId="{D05299E5-4900-4532-880D-E256781F265A}" type="presOf" srcId="{1E15EA8E-0199-439A-A083-1A1F350DF47E}" destId="{F5FB6C73-F19F-4E14-958E-ABCB2AD550A9}" srcOrd="1" destOrd="0" presId="urn:microsoft.com/office/officeart/2005/8/layout/orgChart1"/>
    <dgm:cxn modelId="{73F9095A-49F0-4A26-8D22-09D226A355E5}" type="presOf" srcId="{192D847F-9DF8-4BBF-8A78-C74D6C9C2DBD}" destId="{ED90742B-5EB2-4FC8-8782-1D741B24428B}" srcOrd="0" destOrd="0" presId="urn:microsoft.com/office/officeart/2005/8/layout/orgChart1"/>
    <dgm:cxn modelId="{9A6E5827-56F6-4B50-AB43-2E576E375149}" type="presOf" srcId="{EDC11F71-5925-4B43-8D7C-04CBED8E9E60}" destId="{B918F5C8-245C-4EFF-8EC3-5CAACE51F2CF}" srcOrd="0" destOrd="0" presId="urn:microsoft.com/office/officeart/2005/8/layout/orgChart1"/>
    <dgm:cxn modelId="{8196CA9E-B1B0-4107-8C53-9D511C33A71C}" srcId="{D03A8D71-CD5C-4C3E-B532-BD4BEC84FB02}" destId="{E1BB01A9-2ACF-4969-9138-D2D1C998C765}" srcOrd="0" destOrd="0" parTransId="{E4D52E04-D543-4C20-AD83-BFDC8652E83E}" sibTransId="{0A3A4D2D-B3B8-41BA-8638-5D17EAC33B1D}"/>
    <dgm:cxn modelId="{264D6E3A-0DC9-4760-8DFF-DC89E7766F5A}" srcId="{192D847F-9DF8-4BBF-8A78-C74D6C9C2DBD}" destId="{4A8503E8-7537-47D6-86D6-17F91BD1AE26}" srcOrd="0" destOrd="0" parTransId="{49EC1B42-B3BC-4DFF-AF73-B40BE87BB4EA}" sibTransId="{9A20FFF0-7945-413C-8305-EC4AB16493CA}"/>
    <dgm:cxn modelId="{2B4C036F-0DAA-4FD8-80EE-F1596CC7068F}" srcId="{E1BB01A9-2ACF-4969-9138-D2D1C998C765}" destId="{192D847F-9DF8-4BBF-8A78-C74D6C9C2DBD}" srcOrd="0" destOrd="0" parTransId="{B99A1B77-574D-4CFC-AD9A-86364DF46E4B}" sibTransId="{446BF0A2-4DD3-4AD0-A1E1-3F1CD4EF2BB4}"/>
    <dgm:cxn modelId="{69E4349D-3EEA-4682-B146-E31B5FA11625}" type="presOf" srcId="{E1BB01A9-2ACF-4969-9138-D2D1C998C765}" destId="{86B97E04-97B3-4907-902D-CFBB64E96E68}" srcOrd="1" destOrd="0" presId="urn:microsoft.com/office/officeart/2005/8/layout/orgChart1"/>
    <dgm:cxn modelId="{D1C2C665-DA04-427C-A9A8-DFCF4B49C242}" type="presOf" srcId="{D03A8D71-CD5C-4C3E-B532-BD4BEC84FB02}" destId="{DCBE7F86-85FE-4161-B488-A709092388F4}" srcOrd="0" destOrd="0" presId="urn:microsoft.com/office/officeart/2005/8/layout/orgChart1"/>
    <dgm:cxn modelId="{87FB1AEB-829C-4471-B840-289BE39AA97E}" type="presOf" srcId="{BF8B579B-C90E-4D04-8FA9-C71D1907595B}" destId="{19B1748F-22BB-4E47-B253-EE7EC491130F}" srcOrd="1" destOrd="0" presId="urn:microsoft.com/office/officeart/2005/8/layout/orgChart1"/>
    <dgm:cxn modelId="{F5D75E57-5180-4024-8282-9F7E22A7B2F8}" srcId="{BF8B579B-C90E-4D04-8FA9-C71D1907595B}" destId="{DC6ABFAA-BF8E-49CA-AF47-DD5A6C5C4389}" srcOrd="3" destOrd="0" parTransId="{EDC11F71-5925-4B43-8D7C-04CBED8E9E60}" sibTransId="{0D4A1DE6-005C-40DD-BFEC-18BBBB8872BC}"/>
    <dgm:cxn modelId="{E976A99C-585C-4421-A836-EE4AF6C3BC29}" type="presOf" srcId="{21F34DF0-C2DE-4C14-B500-5019C70E7794}" destId="{8B0C27F8-62C2-418D-B33F-EF2667AF30C6}" srcOrd="0" destOrd="0" presId="urn:microsoft.com/office/officeart/2005/8/layout/orgChart1"/>
    <dgm:cxn modelId="{649EB727-7C97-42DF-B5C1-6F40F5F7614C}" type="presParOf" srcId="{DCBE7F86-85FE-4161-B488-A709092388F4}" destId="{FB633DAF-5874-42C0-B839-E84A3AA77C70}" srcOrd="0" destOrd="0" presId="urn:microsoft.com/office/officeart/2005/8/layout/orgChart1"/>
    <dgm:cxn modelId="{BB6082F9-C858-45AA-9CFC-E66C253392A0}" type="presParOf" srcId="{FB633DAF-5874-42C0-B839-E84A3AA77C70}" destId="{6988504B-FA82-44B4-BB45-70712E39D5F2}" srcOrd="0" destOrd="0" presId="urn:microsoft.com/office/officeart/2005/8/layout/orgChart1"/>
    <dgm:cxn modelId="{C892BE8A-F231-43D1-907D-1F4F25BDF46C}" type="presParOf" srcId="{6988504B-FA82-44B4-BB45-70712E39D5F2}" destId="{EFA403E1-D66E-49A9-BA65-B79DE0EBB2E5}" srcOrd="0" destOrd="0" presId="urn:microsoft.com/office/officeart/2005/8/layout/orgChart1"/>
    <dgm:cxn modelId="{2190E871-7AEF-4F30-94F5-843ECAEA425A}" type="presParOf" srcId="{6988504B-FA82-44B4-BB45-70712E39D5F2}" destId="{86B97E04-97B3-4907-902D-CFBB64E96E68}" srcOrd="1" destOrd="0" presId="urn:microsoft.com/office/officeart/2005/8/layout/orgChart1"/>
    <dgm:cxn modelId="{EC4F948C-F632-4FB5-813E-6365656F458B}" type="presParOf" srcId="{FB633DAF-5874-42C0-B839-E84A3AA77C70}" destId="{27D13C12-1127-4108-88C7-EC46ED4DCCD2}" srcOrd="1" destOrd="0" presId="urn:microsoft.com/office/officeart/2005/8/layout/orgChart1"/>
    <dgm:cxn modelId="{BAAF86D5-D270-4A39-86BB-70B98D7E6D3C}" type="presParOf" srcId="{27D13C12-1127-4108-88C7-EC46ED4DCCD2}" destId="{FB74847B-D403-4D60-A304-17D03468BF4B}" srcOrd="0" destOrd="0" presId="urn:microsoft.com/office/officeart/2005/8/layout/orgChart1"/>
    <dgm:cxn modelId="{36CD4179-3E87-49CF-AD28-250FFE917D64}" type="presParOf" srcId="{27D13C12-1127-4108-88C7-EC46ED4DCCD2}" destId="{273D0441-DCB3-4B37-9A45-BC339471F5A1}" srcOrd="1" destOrd="0" presId="urn:microsoft.com/office/officeart/2005/8/layout/orgChart1"/>
    <dgm:cxn modelId="{5566E1FD-432F-45A5-9253-517BB8162473}" type="presParOf" srcId="{273D0441-DCB3-4B37-9A45-BC339471F5A1}" destId="{BA83DDAB-A63F-4D7F-9FE4-A4AC704FF52A}" srcOrd="0" destOrd="0" presId="urn:microsoft.com/office/officeart/2005/8/layout/orgChart1"/>
    <dgm:cxn modelId="{BCB41FF2-8677-453F-B999-7FC1A1CBD864}" type="presParOf" srcId="{BA83DDAB-A63F-4D7F-9FE4-A4AC704FF52A}" destId="{ED90742B-5EB2-4FC8-8782-1D741B24428B}" srcOrd="0" destOrd="0" presId="urn:microsoft.com/office/officeart/2005/8/layout/orgChart1"/>
    <dgm:cxn modelId="{B4E7BE50-2C48-45D4-B6D6-4B43D35D019D}" type="presParOf" srcId="{BA83DDAB-A63F-4D7F-9FE4-A4AC704FF52A}" destId="{C196A758-5F85-4C00-ADF0-6EEC5A43D64F}" srcOrd="1" destOrd="0" presId="urn:microsoft.com/office/officeart/2005/8/layout/orgChart1"/>
    <dgm:cxn modelId="{CEFD6BB8-D9B3-4B29-AFF9-551956BFF40E}" type="presParOf" srcId="{273D0441-DCB3-4B37-9A45-BC339471F5A1}" destId="{2B75F30A-8999-42D7-8B29-80CC6C0E62F5}" srcOrd="1" destOrd="0" presId="urn:microsoft.com/office/officeart/2005/8/layout/orgChart1"/>
    <dgm:cxn modelId="{C929689D-1FE7-4E1B-9534-A8A59AA7C718}" type="presParOf" srcId="{2B75F30A-8999-42D7-8B29-80CC6C0E62F5}" destId="{A148231A-6049-466C-BDC9-D005D46EFC76}" srcOrd="0" destOrd="0" presId="urn:microsoft.com/office/officeart/2005/8/layout/orgChart1"/>
    <dgm:cxn modelId="{4ACC4CBF-68EA-471A-9B82-E7B667B079E8}" type="presParOf" srcId="{2B75F30A-8999-42D7-8B29-80CC6C0E62F5}" destId="{3004B44F-8657-4E1A-B76B-0C18E5407C00}" srcOrd="1" destOrd="0" presId="urn:microsoft.com/office/officeart/2005/8/layout/orgChart1"/>
    <dgm:cxn modelId="{A21E0D29-19D1-4733-B643-AE042EFCE3FA}" type="presParOf" srcId="{3004B44F-8657-4E1A-B76B-0C18E5407C00}" destId="{05C3F719-75CE-4E87-8580-822B09890CA3}" srcOrd="0" destOrd="0" presId="urn:microsoft.com/office/officeart/2005/8/layout/orgChart1"/>
    <dgm:cxn modelId="{1A10DABD-CD58-49BE-BCFF-FD110E265C73}" type="presParOf" srcId="{05C3F719-75CE-4E87-8580-822B09890CA3}" destId="{C84FCA9B-6109-46E1-A88A-64FD5E34122E}" srcOrd="0" destOrd="0" presId="urn:microsoft.com/office/officeart/2005/8/layout/orgChart1"/>
    <dgm:cxn modelId="{9BBD457C-713E-45F8-89FA-594B32BF94DC}" type="presParOf" srcId="{05C3F719-75CE-4E87-8580-822B09890CA3}" destId="{BD471E0A-0730-48E7-B652-8E26670FBA89}" srcOrd="1" destOrd="0" presId="urn:microsoft.com/office/officeart/2005/8/layout/orgChart1"/>
    <dgm:cxn modelId="{64B04E8B-F0E7-4BC2-9E15-D586DB4192A9}" type="presParOf" srcId="{3004B44F-8657-4E1A-B76B-0C18E5407C00}" destId="{6D7E4489-7E14-4118-93E0-17FE018950DD}" srcOrd="1" destOrd="0" presId="urn:microsoft.com/office/officeart/2005/8/layout/orgChart1"/>
    <dgm:cxn modelId="{FC8077A5-3690-4067-9070-67A257712B1B}" type="presParOf" srcId="{3004B44F-8657-4E1A-B76B-0C18E5407C00}" destId="{F58267DF-EC39-417A-B8C3-3DB83215A18E}" srcOrd="2" destOrd="0" presId="urn:microsoft.com/office/officeart/2005/8/layout/orgChart1"/>
    <dgm:cxn modelId="{0C55A3C2-B05E-4897-8B24-D7B7C5546F81}" type="presParOf" srcId="{2B75F30A-8999-42D7-8B29-80CC6C0E62F5}" destId="{EF9794BD-6D86-4F21-8B48-C4AE2DCD32A2}" srcOrd="2" destOrd="0" presId="urn:microsoft.com/office/officeart/2005/8/layout/orgChart1"/>
    <dgm:cxn modelId="{F40DAFD0-E6FE-4E9B-A516-FB25D622FC8B}" type="presParOf" srcId="{2B75F30A-8999-42D7-8B29-80CC6C0E62F5}" destId="{91010236-5282-48C5-96FB-4BE178D4E3DF}" srcOrd="3" destOrd="0" presId="urn:microsoft.com/office/officeart/2005/8/layout/orgChart1"/>
    <dgm:cxn modelId="{1F3F1C3F-AE99-46BF-98A8-6F76603C6DDF}" type="presParOf" srcId="{91010236-5282-48C5-96FB-4BE178D4E3DF}" destId="{58E664B6-FA7E-4ED0-BF04-6B8DB881AC85}" srcOrd="0" destOrd="0" presId="urn:microsoft.com/office/officeart/2005/8/layout/orgChart1"/>
    <dgm:cxn modelId="{2EF1822D-A617-44EF-A550-F2374A3BEB83}" type="presParOf" srcId="{58E664B6-FA7E-4ED0-BF04-6B8DB881AC85}" destId="{6428268B-95E5-4110-BBFF-05489C07F9B7}" srcOrd="0" destOrd="0" presId="urn:microsoft.com/office/officeart/2005/8/layout/orgChart1"/>
    <dgm:cxn modelId="{CA9B33A8-4F99-4AC1-A85A-CCBEF3B27614}" type="presParOf" srcId="{58E664B6-FA7E-4ED0-BF04-6B8DB881AC85}" destId="{8A2D96C0-EE4A-4348-A58B-DF498417F442}" srcOrd="1" destOrd="0" presId="urn:microsoft.com/office/officeart/2005/8/layout/orgChart1"/>
    <dgm:cxn modelId="{C80652D4-E0C8-47D2-951C-EFD87D1CCB53}" type="presParOf" srcId="{91010236-5282-48C5-96FB-4BE178D4E3DF}" destId="{28D36775-95AB-4D67-B91E-1B24A6AACFFF}" srcOrd="1" destOrd="0" presId="urn:microsoft.com/office/officeart/2005/8/layout/orgChart1"/>
    <dgm:cxn modelId="{1807DC29-A398-4A2A-BB3B-77780157050A}" type="presParOf" srcId="{91010236-5282-48C5-96FB-4BE178D4E3DF}" destId="{521B8E20-D287-4C1A-9B94-85DC2D7C5396}" srcOrd="2" destOrd="0" presId="urn:microsoft.com/office/officeart/2005/8/layout/orgChart1"/>
    <dgm:cxn modelId="{46C09020-B56A-4124-BA84-5E40777F9201}" type="presParOf" srcId="{273D0441-DCB3-4B37-9A45-BC339471F5A1}" destId="{D6EE6437-0245-4378-A349-5921A5B78671}" srcOrd="2" destOrd="0" presId="urn:microsoft.com/office/officeart/2005/8/layout/orgChart1"/>
    <dgm:cxn modelId="{DA333A17-7A7E-4A1B-B141-53E82A6DC68C}" type="presParOf" srcId="{27D13C12-1127-4108-88C7-EC46ED4DCCD2}" destId="{9DCEF55F-C170-444D-881C-A861885D93FD}" srcOrd="2" destOrd="0" presId="urn:microsoft.com/office/officeart/2005/8/layout/orgChart1"/>
    <dgm:cxn modelId="{FBB6D3C2-BCB1-4C60-91A1-BEDCC5A02B6E}" type="presParOf" srcId="{27D13C12-1127-4108-88C7-EC46ED4DCCD2}" destId="{F9ADFB5D-FCA6-4AAE-89F4-322886E9CCED}" srcOrd="3" destOrd="0" presId="urn:microsoft.com/office/officeart/2005/8/layout/orgChart1"/>
    <dgm:cxn modelId="{2E8EA0F6-477C-4E60-905F-E8DA3C347D1B}" type="presParOf" srcId="{F9ADFB5D-FCA6-4AAE-89F4-322886E9CCED}" destId="{45467062-C9B7-4F4C-9BB2-308BC8251A62}" srcOrd="0" destOrd="0" presId="urn:microsoft.com/office/officeart/2005/8/layout/orgChart1"/>
    <dgm:cxn modelId="{09ECD0D2-6932-4857-ADF6-85EE0371F6A5}" type="presParOf" srcId="{45467062-C9B7-4F4C-9BB2-308BC8251A62}" destId="{F9619CFB-9D01-4403-A079-BA9C58093DA9}" srcOrd="0" destOrd="0" presId="urn:microsoft.com/office/officeart/2005/8/layout/orgChart1"/>
    <dgm:cxn modelId="{EE807A82-828E-4AE6-AC0F-8FB621FD78CA}" type="presParOf" srcId="{45467062-C9B7-4F4C-9BB2-308BC8251A62}" destId="{19B1748F-22BB-4E47-B253-EE7EC491130F}" srcOrd="1" destOrd="0" presId="urn:microsoft.com/office/officeart/2005/8/layout/orgChart1"/>
    <dgm:cxn modelId="{FF5807FF-5071-4B7E-8871-B720744C6C50}" type="presParOf" srcId="{F9ADFB5D-FCA6-4AAE-89F4-322886E9CCED}" destId="{036BDFC5-8ED6-4A13-B756-514D785895B1}" srcOrd="1" destOrd="0" presId="urn:microsoft.com/office/officeart/2005/8/layout/orgChart1"/>
    <dgm:cxn modelId="{539C3289-0BCA-4A2E-889B-42502DDD9C63}" type="presParOf" srcId="{036BDFC5-8ED6-4A13-B756-514D785895B1}" destId="{8B0C27F8-62C2-418D-B33F-EF2667AF30C6}" srcOrd="0" destOrd="0" presId="urn:microsoft.com/office/officeart/2005/8/layout/orgChart1"/>
    <dgm:cxn modelId="{6237ECB4-62EE-48D9-B8B1-9E50453AD714}" type="presParOf" srcId="{036BDFC5-8ED6-4A13-B756-514D785895B1}" destId="{522E37F3-FD74-4459-BF47-4E0E674A42DB}" srcOrd="1" destOrd="0" presId="urn:microsoft.com/office/officeart/2005/8/layout/orgChart1"/>
    <dgm:cxn modelId="{1BF7090D-5E92-42CF-B8AF-66FEF58F4926}" type="presParOf" srcId="{522E37F3-FD74-4459-BF47-4E0E674A42DB}" destId="{23C11705-35C6-49B0-873F-29FAEF21AE87}" srcOrd="0" destOrd="0" presId="urn:microsoft.com/office/officeart/2005/8/layout/orgChart1"/>
    <dgm:cxn modelId="{C2488420-B91D-4BA4-84DF-8CFB60585B17}" type="presParOf" srcId="{23C11705-35C6-49B0-873F-29FAEF21AE87}" destId="{CAB14E77-BE4E-47F1-BBEB-3F216E2AF274}" srcOrd="0" destOrd="0" presId="urn:microsoft.com/office/officeart/2005/8/layout/orgChart1"/>
    <dgm:cxn modelId="{63F3E0AD-0ED8-4323-B234-1F11194405B4}" type="presParOf" srcId="{23C11705-35C6-49B0-873F-29FAEF21AE87}" destId="{16992EA0-3781-46A1-909E-E1EAA7661EC0}" srcOrd="1" destOrd="0" presId="urn:microsoft.com/office/officeart/2005/8/layout/orgChart1"/>
    <dgm:cxn modelId="{BD02246D-ECDA-4FD5-B492-BD6A9B33F62A}" type="presParOf" srcId="{522E37F3-FD74-4459-BF47-4E0E674A42DB}" destId="{4181246B-64A8-4C53-8F27-50CCC5CF096A}" srcOrd="1" destOrd="0" presId="urn:microsoft.com/office/officeart/2005/8/layout/orgChart1"/>
    <dgm:cxn modelId="{7A9AE994-3379-48C0-AA6D-0CFB5EBF3E3F}" type="presParOf" srcId="{522E37F3-FD74-4459-BF47-4E0E674A42DB}" destId="{20A43E1F-72C1-47E8-8B05-205BA4F16DC1}" srcOrd="2" destOrd="0" presId="urn:microsoft.com/office/officeart/2005/8/layout/orgChart1"/>
    <dgm:cxn modelId="{DE780DFA-35AC-41AA-B6A3-0F59D6085498}" type="presParOf" srcId="{036BDFC5-8ED6-4A13-B756-514D785895B1}" destId="{FB63E3A6-48D5-49A8-AABA-0C0FD1CA1520}" srcOrd="2" destOrd="0" presId="urn:microsoft.com/office/officeart/2005/8/layout/orgChart1"/>
    <dgm:cxn modelId="{3896B276-73C0-42E0-A656-9EF456E73692}" type="presParOf" srcId="{036BDFC5-8ED6-4A13-B756-514D785895B1}" destId="{35DEF514-F1B1-464D-B32E-A26041FE72E9}" srcOrd="3" destOrd="0" presId="urn:microsoft.com/office/officeart/2005/8/layout/orgChart1"/>
    <dgm:cxn modelId="{468A1038-1759-4104-9B8A-6A9145D00CA4}" type="presParOf" srcId="{35DEF514-F1B1-464D-B32E-A26041FE72E9}" destId="{D44410A6-B5C9-4E70-88E7-C7E9F3F28A5E}" srcOrd="0" destOrd="0" presId="urn:microsoft.com/office/officeart/2005/8/layout/orgChart1"/>
    <dgm:cxn modelId="{E7702C3E-393D-4961-84D9-C1F1AEB33659}" type="presParOf" srcId="{D44410A6-B5C9-4E70-88E7-C7E9F3F28A5E}" destId="{007F6229-CE5B-401B-89D4-034675DF69FE}" srcOrd="0" destOrd="0" presId="urn:microsoft.com/office/officeart/2005/8/layout/orgChart1"/>
    <dgm:cxn modelId="{6AC07309-11CF-4E18-8990-F6828E58FD21}" type="presParOf" srcId="{D44410A6-B5C9-4E70-88E7-C7E9F3F28A5E}" destId="{0203B0FC-7000-4733-9818-BCB65C35AA39}" srcOrd="1" destOrd="0" presId="urn:microsoft.com/office/officeart/2005/8/layout/orgChart1"/>
    <dgm:cxn modelId="{B3C1349B-4CB9-4D27-B3B5-623B1AC7D3DD}" type="presParOf" srcId="{35DEF514-F1B1-464D-B32E-A26041FE72E9}" destId="{8370440B-F669-4E14-B4D9-FB80D732A2F5}" srcOrd="1" destOrd="0" presId="urn:microsoft.com/office/officeart/2005/8/layout/orgChart1"/>
    <dgm:cxn modelId="{A8B26D4E-12FB-4A70-961B-034DC011FB88}" type="presParOf" srcId="{35DEF514-F1B1-464D-B32E-A26041FE72E9}" destId="{618903F6-E649-4F9F-8986-487DFA799734}" srcOrd="2" destOrd="0" presId="urn:microsoft.com/office/officeart/2005/8/layout/orgChart1"/>
    <dgm:cxn modelId="{1B77E361-93A6-499B-B117-54F4EFEDA22C}" type="presParOf" srcId="{036BDFC5-8ED6-4A13-B756-514D785895B1}" destId="{8693F918-3E4F-4B3A-9159-AF1C80872E60}" srcOrd="4" destOrd="0" presId="urn:microsoft.com/office/officeart/2005/8/layout/orgChart1"/>
    <dgm:cxn modelId="{CAA63299-1C97-46C4-BBDE-AB483C6D8552}" type="presParOf" srcId="{036BDFC5-8ED6-4A13-B756-514D785895B1}" destId="{A897DBDA-6753-4E8E-83BE-E20C98A4016F}" srcOrd="5" destOrd="0" presId="urn:microsoft.com/office/officeart/2005/8/layout/orgChart1"/>
    <dgm:cxn modelId="{ECF4A87D-4EAA-4A8A-BCB0-9CB374FF5E4F}" type="presParOf" srcId="{A897DBDA-6753-4E8E-83BE-E20C98A4016F}" destId="{1C507601-F1A2-4851-AF24-0A4AB6911A82}" srcOrd="0" destOrd="0" presId="urn:microsoft.com/office/officeart/2005/8/layout/orgChart1"/>
    <dgm:cxn modelId="{EF2BDA5F-CF01-4DCA-AD9A-0C4D8B44A247}" type="presParOf" srcId="{1C507601-F1A2-4851-AF24-0A4AB6911A82}" destId="{B1F71D18-ED5B-428D-AAFA-CE32F6A9C485}" srcOrd="0" destOrd="0" presId="urn:microsoft.com/office/officeart/2005/8/layout/orgChart1"/>
    <dgm:cxn modelId="{6DCECFBF-1878-47F5-8950-CA932FE8C601}" type="presParOf" srcId="{1C507601-F1A2-4851-AF24-0A4AB6911A82}" destId="{F5FB6C73-F19F-4E14-958E-ABCB2AD550A9}" srcOrd="1" destOrd="0" presId="urn:microsoft.com/office/officeart/2005/8/layout/orgChart1"/>
    <dgm:cxn modelId="{7B4D0742-293D-4B48-A256-B4F41D67B1D4}" type="presParOf" srcId="{A897DBDA-6753-4E8E-83BE-E20C98A4016F}" destId="{C4C98CA8-2F72-48FB-A135-1972255DFE08}" srcOrd="1" destOrd="0" presId="urn:microsoft.com/office/officeart/2005/8/layout/orgChart1"/>
    <dgm:cxn modelId="{329EA923-F175-472B-BD56-9C9929A9131B}" type="presParOf" srcId="{A897DBDA-6753-4E8E-83BE-E20C98A4016F}" destId="{1FF7DC31-0C5F-406C-AA36-09AB5003F70E}" srcOrd="2" destOrd="0" presId="urn:microsoft.com/office/officeart/2005/8/layout/orgChart1"/>
    <dgm:cxn modelId="{84E333CF-6696-4C8E-9CB1-93E31F253D31}" type="presParOf" srcId="{036BDFC5-8ED6-4A13-B756-514D785895B1}" destId="{B918F5C8-245C-4EFF-8EC3-5CAACE51F2CF}" srcOrd="6" destOrd="0" presId="urn:microsoft.com/office/officeart/2005/8/layout/orgChart1"/>
    <dgm:cxn modelId="{4B38EC97-4D7D-4825-97A9-478F1FD80354}" type="presParOf" srcId="{036BDFC5-8ED6-4A13-B756-514D785895B1}" destId="{97452497-F1A8-4842-A9EA-01AC12E83891}" srcOrd="7" destOrd="0" presId="urn:microsoft.com/office/officeart/2005/8/layout/orgChart1"/>
    <dgm:cxn modelId="{37CEE7EC-D9B0-4C7E-A59B-3203CF973FA1}" type="presParOf" srcId="{97452497-F1A8-4842-A9EA-01AC12E83891}" destId="{2DC30E9A-62F6-4E5B-86B9-0F72996CEF4E}" srcOrd="0" destOrd="0" presId="urn:microsoft.com/office/officeart/2005/8/layout/orgChart1"/>
    <dgm:cxn modelId="{8E629299-C1B5-4096-9B18-25D7137CE080}" type="presParOf" srcId="{2DC30E9A-62F6-4E5B-86B9-0F72996CEF4E}" destId="{58DFCA10-CF69-4CDE-9D96-15DDF84A9BE4}" srcOrd="0" destOrd="0" presId="urn:microsoft.com/office/officeart/2005/8/layout/orgChart1"/>
    <dgm:cxn modelId="{7A50010A-4D28-4EC2-BABE-B2AD9A05802A}" type="presParOf" srcId="{2DC30E9A-62F6-4E5B-86B9-0F72996CEF4E}" destId="{9C37F542-95B1-4313-A799-9065B8122FB3}" srcOrd="1" destOrd="0" presId="urn:microsoft.com/office/officeart/2005/8/layout/orgChart1"/>
    <dgm:cxn modelId="{CE4C38C4-6A98-4FEC-8721-B6004CEE18D9}" type="presParOf" srcId="{97452497-F1A8-4842-A9EA-01AC12E83891}" destId="{5C11A46F-DEE1-497D-B078-5FA83A6ED9FD}" srcOrd="1" destOrd="0" presId="urn:microsoft.com/office/officeart/2005/8/layout/orgChart1"/>
    <dgm:cxn modelId="{65029B30-4507-4D6C-8145-91B8EE8D8790}" type="presParOf" srcId="{97452497-F1A8-4842-A9EA-01AC12E83891}" destId="{05B490DE-7170-4A21-A669-F4CDACEEA676}" srcOrd="2" destOrd="0" presId="urn:microsoft.com/office/officeart/2005/8/layout/orgChart1"/>
    <dgm:cxn modelId="{62725768-3A62-45B0-A0B0-0A84ECA1C608}" type="presParOf" srcId="{F9ADFB5D-FCA6-4AAE-89F4-322886E9CCED}" destId="{5CDA3867-B589-453A-9E8C-2B75C7D46D7D}" srcOrd="2" destOrd="0" presId="urn:microsoft.com/office/officeart/2005/8/layout/orgChart1"/>
    <dgm:cxn modelId="{94768B59-3F9D-405A-8825-F5D2A0F0DB89}" type="presParOf" srcId="{FB633DAF-5874-42C0-B839-E84A3AA77C70}" destId="{3E395AA4-2248-441E-8F1D-8B745A2854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C33CB-6D48-4C53-A2FC-B1AC8BC914C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E1B33-A1B1-43E7-BF9D-1B284DB49E0B}">
      <dgm:prSet/>
      <dgm:spPr/>
      <dgm:t>
        <a:bodyPr/>
        <a:lstStyle/>
        <a:p>
          <a:r>
            <a:rPr lang="en-US" dirty="0" smtClean="0">
              <a:latin typeface="Arial Black" pitchFamily="34" charset="0"/>
            </a:rPr>
            <a:t>Viscous food </a:t>
          </a:r>
          <a:endParaRPr lang="en-US" dirty="0">
            <a:latin typeface="Arial Black" pitchFamily="34" charset="0"/>
          </a:endParaRPr>
        </a:p>
      </dgm:t>
    </dgm:pt>
    <dgm:pt modelId="{EF78E37A-6633-4E6D-8D6A-10E1882A2DB0}" type="parTrans" cxnId="{F4DE0AAC-1F59-4D6B-8C55-4A456D7AF466}">
      <dgm:prSet/>
      <dgm:spPr/>
      <dgm:t>
        <a:bodyPr/>
        <a:lstStyle/>
        <a:p>
          <a:endParaRPr lang="en-US"/>
        </a:p>
      </dgm:t>
    </dgm:pt>
    <dgm:pt modelId="{92B17172-E086-4177-9D36-C139D3E761C2}" type="sibTrans" cxnId="{F4DE0AAC-1F59-4D6B-8C55-4A456D7AF466}">
      <dgm:prSet/>
      <dgm:spPr/>
      <dgm:t>
        <a:bodyPr/>
        <a:lstStyle/>
        <a:p>
          <a:endParaRPr lang="en-US"/>
        </a:p>
      </dgm:t>
    </dgm:pt>
    <dgm:pt modelId="{C5BC2C92-C702-44B6-8EC6-8493CF9019B0}">
      <dgm:prSet/>
      <dgm:spPr/>
      <dgm:t>
        <a:bodyPr/>
        <a:lstStyle/>
        <a:p>
          <a:r>
            <a:rPr lang="en-US" dirty="0" smtClean="0">
              <a:latin typeface="Arial Black" pitchFamily="34" charset="0"/>
            </a:rPr>
            <a:t>Feed pump hopper</a:t>
          </a:r>
          <a:endParaRPr lang="en-US" dirty="0">
            <a:latin typeface="Arial Black" pitchFamily="34" charset="0"/>
          </a:endParaRPr>
        </a:p>
      </dgm:t>
    </dgm:pt>
    <dgm:pt modelId="{67208A19-A244-4DAD-AFDD-0C29578BE1BB}" type="parTrans" cxnId="{9C4D0456-5B32-4047-B305-B0B37703D222}">
      <dgm:prSet/>
      <dgm:spPr/>
      <dgm:t>
        <a:bodyPr/>
        <a:lstStyle/>
        <a:p>
          <a:endParaRPr lang="en-US"/>
        </a:p>
      </dgm:t>
    </dgm:pt>
    <dgm:pt modelId="{5004C0FC-5259-4EAC-8515-28FFCB287F96}" type="sibTrans" cxnId="{9C4D0456-5B32-4047-B305-B0B37703D222}">
      <dgm:prSet/>
      <dgm:spPr/>
      <dgm:t>
        <a:bodyPr/>
        <a:lstStyle/>
        <a:p>
          <a:endParaRPr lang="en-US"/>
        </a:p>
      </dgm:t>
    </dgm:pt>
    <dgm:pt modelId="{A3631A03-3319-4E83-B420-F4942B9C9C67}">
      <dgm:prSet/>
      <dgm:spPr/>
      <dgm:t>
        <a:bodyPr/>
        <a:lstStyle/>
        <a:p>
          <a:r>
            <a:rPr lang="en-US" smtClean="0">
              <a:latin typeface="Arial Black" pitchFamily="34" charset="0"/>
            </a:rPr>
            <a:t>Electrodes</a:t>
          </a:r>
          <a:endParaRPr lang="en-US"/>
        </a:p>
      </dgm:t>
    </dgm:pt>
    <dgm:pt modelId="{7F21A07B-4EB4-4E41-90E9-625E7A33F84B}" type="parTrans" cxnId="{9CC4508E-4C0B-493D-BC03-FE5420F188E6}">
      <dgm:prSet/>
      <dgm:spPr/>
      <dgm:t>
        <a:bodyPr/>
        <a:lstStyle/>
        <a:p>
          <a:endParaRPr lang="en-US"/>
        </a:p>
      </dgm:t>
    </dgm:pt>
    <dgm:pt modelId="{6C53C815-6CB2-4EA8-9FD9-965AE33E9116}" type="sibTrans" cxnId="{9CC4508E-4C0B-493D-BC03-FE5420F188E6}">
      <dgm:prSet/>
      <dgm:spPr/>
      <dgm:t>
        <a:bodyPr/>
        <a:lstStyle/>
        <a:p>
          <a:endParaRPr lang="en-US"/>
        </a:p>
      </dgm:t>
    </dgm:pt>
    <dgm:pt modelId="{517B2DE3-D359-4ABF-B7BD-350731771951}" type="pres">
      <dgm:prSet presAssocID="{26FC33CB-6D48-4C53-A2FC-B1AC8BC914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2DDE45-5EE1-4188-A902-2E6AEDB7A86D}" type="pres">
      <dgm:prSet presAssocID="{A3631A03-3319-4E83-B420-F4942B9C9C67}" presName="boxAndChildren" presStyleCnt="0"/>
      <dgm:spPr/>
    </dgm:pt>
    <dgm:pt modelId="{95B12323-F5BF-45C0-8D17-21E7CD14773A}" type="pres">
      <dgm:prSet presAssocID="{A3631A03-3319-4E83-B420-F4942B9C9C67}" presName="parentTextBox" presStyleLbl="node1" presStyleIdx="0" presStyleCnt="3"/>
      <dgm:spPr/>
      <dgm:t>
        <a:bodyPr/>
        <a:lstStyle/>
        <a:p>
          <a:endParaRPr lang="en-US"/>
        </a:p>
      </dgm:t>
    </dgm:pt>
    <dgm:pt modelId="{B163EBBE-C470-4994-9246-8861F18B5C22}" type="pres">
      <dgm:prSet presAssocID="{5004C0FC-5259-4EAC-8515-28FFCB287F96}" presName="sp" presStyleCnt="0"/>
      <dgm:spPr/>
    </dgm:pt>
    <dgm:pt modelId="{742B66A9-EB7C-4204-9CF8-0B69BDFC223E}" type="pres">
      <dgm:prSet presAssocID="{C5BC2C92-C702-44B6-8EC6-8493CF9019B0}" presName="arrowAndChildren" presStyleCnt="0"/>
      <dgm:spPr/>
    </dgm:pt>
    <dgm:pt modelId="{49599A97-878B-4CA1-B5F6-AFEAA5A8508E}" type="pres">
      <dgm:prSet presAssocID="{C5BC2C92-C702-44B6-8EC6-8493CF9019B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017D2EF-7979-4A37-9D69-ACDD12008913}" type="pres">
      <dgm:prSet presAssocID="{92B17172-E086-4177-9D36-C139D3E761C2}" presName="sp" presStyleCnt="0"/>
      <dgm:spPr/>
    </dgm:pt>
    <dgm:pt modelId="{6A24A280-E7C8-4292-B089-527A644C5C51}" type="pres">
      <dgm:prSet presAssocID="{29FE1B33-A1B1-43E7-BF9D-1B284DB49E0B}" presName="arrowAndChildren" presStyleCnt="0"/>
      <dgm:spPr/>
    </dgm:pt>
    <dgm:pt modelId="{AF7E3BEC-574D-45D3-89DB-A48F8841356F}" type="pres">
      <dgm:prSet presAssocID="{29FE1B33-A1B1-43E7-BF9D-1B284DB49E0B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A301BF3-B910-440C-A8BD-52424582F38A}" type="presOf" srcId="{C5BC2C92-C702-44B6-8EC6-8493CF9019B0}" destId="{49599A97-878B-4CA1-B5F6-AFEAA5A8508E}" srcOrd="0" destOrd="0" presId="urn:microsoft.com/office/officeart/2005/8/layout/process4"/>
    <dgm:cxn modelId="{12ABE8F2-23B5-4944-BAC5-6F6BB55E4742}" type="presOf" srcId="{A3631A03-3319-4E83-B420-F4942B9C9C67}" destId="{95B12323-F5BF-45C0-8D17-21E7CD14773A}" srcOrd="0" destOrd="0" presId="urn:microsoft.com/office/officeart/2005/8/layout/process4"/>
    <dgm:cxn modelId="{9C4D0456-5B32-4047-B305-B0B37703D222}" srcId="{26FC33CB-6D48-4C53-A2FC-B1AC8BC914CA}" destId="{C5BC2C92-C702-44B6-8EC6-8493CF9019B0}" srcOrd="1" destOrd="0" parTransId="{67208A19-A244-4DAD-AFDD-0C29578BE1BB}" sibTransId="{5004C0FC-5259-4EAC-8515-28FFCB287F96}"/>
    <dgm:cxn modelId="{9CC4508E-4C0B-493D-BC03-FE5420F188E6}" srcId="{26FC33CB-6D48-4C53-A2FC-B1AC8BC914CA}" destId="{A3631A03-3319-4E83-B420-F4942B9C9C67}" srcOrd="2" destOrd="0" parTransId="{7F21A07B-4EB4-4E41-90E9-625E7A33F84B}" sibTransId="{6C53C815-6CB2-4EA8-9FD9-965AE33E9116}"/>
    <dgm:cxn modelId="{9974DFA7-92A8-488E-A933-7E78E336FE90}" type="presOf" srcId="{29FE1B33-A1B1-43E7-BF9D-1B284DB49E0B}" destId="{AF7E3BEC-574D-45D3-89DB-A48F8841356F}" srcOrd="0" destOrd="0" presId="urn:microsoft.com/office/officeart/2005/8/layout/process4"/>
    <dgm:cxn modelId="{F4DE0AAC-1F59-4D6B-8C55-4A456D7AF466}" srcId="{26FC33CB-6D48-4C53-A2FC-B1AC8BC914CA}" destId="{29FE1B33-A1B1-43E7-BF9D-1B284DB49E0B}" srcOrd="0" destOrd="0" parTransId="{EF78E37A-6633-4E6D-8D6A-10E1882A2DB0}" sibTransId="{92B17172-E086-4177-9D36-C139D3E761C2}"/>
    <dgm:cxn modelId="{80AB4AAE-1AC8-4A7D-B271-051C6C4F5013}" type="presOf" srcId="{26FC33CB-6D48-4C53-A2FC-B1AC8BC914CA}" destId="{517B2DE3-D359-4ABF-B7BD-350731771951}" srcOrd="0" destOrd="0" presId="urn:microsoft.com/office/officeart/2005/8/layout/process4"/>
    <dgm:cxn modelId="{E74CEBC9-6550-46CD-A98F-6A46DC542939}" type="presParOf" srcId="{517B2DE3-D359-4ABF-B7BD-350731771951}" destId="{6C2DDE45-5EE1-4188-A902-2E6AEDB7A86D}" srcOrd="0" destOrd="0" presId="urn:microsoft.com/office/officeart/2005/8/layout/process4"/>
    <dgm:cxn modelId="{2C5E9C1E-F562-468C-B5E3-17D4C61387FB}" type="presParOf" srcId="{6C2DDE45-5EE1-4188-A902-2E6AEDB7A86D}" destId="{95B12323-F5BF-45C0-8D17-21E7CD14773A}" srcOrd="0" destOrd="0" presId="urn:microsoft.com/office/officeart/2005/8/layout/process4"/>
    <dgm:cxn modelId="{CF9D4574-F1DB-40FC-975C-A6B16682D4A8}" type="presParOf" srcId="{517B2DE3-D359-4ABF-B7BD-350731771951}" destId="{B163EBBE-C470-4994-9246-8861F18B5C22}" srcOrd="1" destOrd="0" presId="urn:microsoft.com/office/officeart/2005/8/layout/process4"/>
    <dgm:cxn modelId="{0FCA9684-A1F4-4C30-ABB1-8355B0E6F071}" type="presParOf" srcId="{517B2DE3-D359-4ABF-B7BD-350731771951}" destId="{742B66A9-EB7C-4204-9CF8-0B69BDFC223E}" srcOrd="2" destOrd="0" presId="urn:microsoft.com/office/officeart/2005/8/layout/process4"/>
    <dgm:cxn modelId="{5AFD3EF2-8E78-48CB-8090-B6CB033D0822}" type="presParOf" srcId="{742B66A9-EB7C-4204-9CF8-0B69BDFC223E}" destId="{49599A97-878B-4CA1-B5F6-AFEAA5A8508E}" srcOrd="0" destOrd="0" presId="urn:microsoft.com/office/officeart/2005/8/layout/process4"/>
    <dgm:cxn modelId="{C9AB28EE-3DC6-49E0-9E27-9FEAAE085051}" type="presParOf" srcId="{517B2DE3-D359-4ABF-B7BD-350731771951}" destId="{E017D2EF-7979-4A37-9D69-ACDD12008913}" srcOrd="3" destOrd="0" presId="urn:microsoft.com/office/officeart/2005/8/layout/process4"/>
    <dgm:cxn modelId="{C07BBC13-CAFF-434E-8BB8-1002A49DE330}" type="presParOf" srcId="{517B2DE3-D359-4ABF-B7BD-350731771951}" destId="{6A24A280-E7C8-4292-B089-527A644C5C51}" srcOrd="4" destOrd="0" presId="urn:microsoft.com/office/officeart/2005/8/layout/process4"/>
    <dgm:cxn modelId="{219FE523-DE78-4464-BF01-7A44946F6581}" type="presParOf" srcId="{6A24A280-E7C8-4292-B089-527A644C5C51}" destId="{AF7E3BEC-574D-45D3-89DB-A48F884135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81660-2F6F-4147-8570-C02FD3D6A44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2DEA2-26E2-4C6F-B3EA-39D9DF3F4240}">
      <dgm:prSet phldrT="[Text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Tubular coolers </a:t>
          </a:r>
          <a:endParaRPr lang="en-US" dirty="0"/>
        </a:p>
      </dgm:t>
    </dgm:pt>
    <dgm:pt modelId="{071A2B3D-99F5-4D38-B16F-C1C9CFB022F4}" type="parTrans" cxnId="{E4AC83FE-CC2C-4CDA-9690-671DF0032220}">
      <dgm:prSet/>
      <dgm:spPr/>
      <dgm:t>
        <a:bodyPr/>
        <a:lstStyle/>
        <a:p>
          <a:endParaRPr lang="en-US"/>
        </a:p>
      </dgm:t>
    </dgm:pt>
    <dgm:pt modelId="{5C2C54D5-515D-49ED-B2DC-09F9913DC71D}" type="sibTrans" cxnId="{E4AC83FE-CC2C-4CDA-9690-671DF0032220}">
      <dgm:prSet/>
      <dgm:spPr/>
      <dgm:t>
        <a:bodyPr/>
        <a:lstStyle/>
        <a:p>
          <a:endParaRPr lang="en-US"/>
        </a:p>
      </dgm:t>
    </dgm:pt>
    <dgm:pt modelId="{DAE71BE3-5666-4DD2-981A-6CD671CBA3DC}">
      <dgm:prSet/>
      <dgm:spPr/>
      <dgm:t>
        <a:bodyPr/>
        <a:lstStyle/>
        <a:p>
          <a:r>
            <a:rPr lang="en-US" smtClean="0">
              <a:latin typeface="Arial Black" pitchFamily="34" charset="0"/>
            </a:rPr>
            <a:t>Holding tubes </a:t>
          </a:r>
          <a:endParaRPr lang="en-US"/>
        </a:p>
      </dgm:t>
    </dgm:pt>
    <dgm:pt modelId="{A712F484-EE79-4E70-AA90-6FA9FA365CEC}" type="parTrans" cxnId="{5D51CA07-504F-4EF8-A10B-B83D587D9AA5}">
      <dgm:prSet/>
      <dgm:spPr/>
      <dgm:t>
        <a:bodyPr/>
        <a:lstStyle/>
        <a:p>
          <a:endParaRPr lang="en-US"/>
        </a:p>
      </dgm:t>
    </dgm:pt>
    <dgm:pt modelId="{B84FE8BA-154C-4B7B-9778-AB537C0D17F0}" type="sibTrans" cxnId="{5D51CA07-504F-4EF8-A10B-B83D587D9AA5}">
      <dgm:prSet/>
      <dgm:spPr/>
      <dgm:t>
        <a:bodyPr/>
        <a:lstStyle/>
        <a:p>
          <a:endParaRPr lang="en-US"/>
        </a:p>
      </dgm:t>
    </dgm:pt>
    <dgm:pt modelId="{EF13D89D-954E-4CC0-BBB5-1785D60F0075}">
      <dgm:prSet/>
      <dgm:spPr/>
      <dgm:t>
        <a:bodyPr/>
        <a:lstStyle/>
        <a:p>
          <a:r>
            <a:rPr lang="en-US" dirty="0" smtClean="0">
              <a:solidFill>
                <a:prstClr val="black"/>
              </a:solidFill>
              <a:latin typeface="Arial Black" pitchFamily="34" charset="0"/>
            </a:rPr>
            <a:t>Storage tanks</a:t>
          </a:r>
          <a:endParaRPr lang="en-US" dirty="0"/>
        </a:p>
      </dgm:t>
    </dgm:pt>
    <dgm:pt modelId="{9EBFB737-6FCB-4B73-98E7-281EF7868ABF}" type="parTrans" cxnId="{C6CD1E5C-F65B-4FC6-AB6E-40ADD70D0D78}">
      <dgm:prSet/>
      <dgm:spPr/>
      <dgm:t>
        <a:bodyPr/>
        <a:lstStyle/>
        <a:p>
          <a:endParaRPr lang="en-US"/>
        </a:p>
      </dgm:t>
    </dgm:pt>
    <dgm:pt modelId="{0AEC89C2-E129-4D85-8BBA-3B7E069BB1EF}" type="sibTrans" cxnId="{C6CD1E5C-F65B-4FC6-AB6E-40ADD70D0D78}">
      <dgm:prSet/>
      <dgm:spPr/>
      <dgm:t>
        <a:bodyPr/>
        <a:lstStyle/>
        <a:p>
          <a:endParaRPr lang="en-US"/>
        </a:p>
      </dgm:t>
    </dgm:pt>
    <dgm:pt modelId="{D312D536-C1A4-4792-B509-194814221D6D}" type="pres">
      <dgm:prSet presAssocID="{D1E81660-2F6F-4147-8570-C02FD3D6A4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DA7D7-F199-4386-BEC0-FAA3F6725AE7}" type="pres">
      <dgm:prSet presAssocID="{EF13D89D-954E-4CC0-BBB5-1785D60F0075}" presName="boxAndChildren" presStyleCnt="0"/>
      <dgm:spPr/>
    </dgm:pt>
    <dgm:pt modelId="{76BE3B2F-5212-4E94-8FDD-0E3AAD4605CA}" type="pres">
      <dgm:prSet presAssocID="{EF13D89D-954E-4CC0-BBB5-1785D60F0075}" presName="parentTextBox" presStyleLbl="node1" presStyleIdx="0" presStyleCnt="3"/>
      <dgm:spPr/>
      <dgm:t>
        <a:bodyPr/>
        <a:lstStyle/>
        <a:p>
          <a:endParaRPr lang="en-US"/>
        </a:p>
      </dgm:t>
    </dgm:pt>
    <dgm:pt modelId="{E516AE47-4C6E-4DBD-A16B-4AC9A59BF955}" type="pres">
      <dgm:prSet presAssocID="{5C2C54D5-515D-49ED-B2DC-09F9913DC71D}" presName="sp" presStyleCnt="0"/>
      <dgm:spPr/>
    </dgm:pt>
    <dgm:pt modelId="{18050E62-ED1C-46F8-80EC-C83E46F48690}" type="pres">
      <dgm:prSet presAssocID="{29F2DEA2-26E2-4C6F-B3EA-39D9DF3F4240}" presName="arrowAndChildren" presStyleCnt="0"/>
      <dgm:spPr/>
    </dgm:pt>
    <dgm:pt modelId="{78DC8C3C-FFC3-4AD6-99F7-D6F5381DC0EC}" type="pres">
      <dgm:prSet presAssocID="{29F2DEA2-26E2-4C6F-B3EA-39D9DF3F424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D8C2C43-B610-4167-AC5E-4C1FF6AE54B6}" type="pres">
      <dgm:prSet presAssocID="{B84FE8BA-154C-4B7B-9778-AB537C0D17F0}" presName="sp" presStyleCnt="0"/>
      <dgm:spPr/>
    </dgm:pt>
    <dgm:pt modelId="{D03A8AF7-1A54-47EE-81A8-8F0E9FB44BCF}" type="pres">
      <dgm:prSet presAssocID="{DAE71BE3-5666-4DD2-981A-6CD671CBA3DC}" presName="arrowAndChildren" presStyleCnt="0"/>
      <dgm:spPr/>
    </dgm:pt>
    <dgm:pt modelId="{B9D44E5B-F7A5-4855-8CDE-1367E2D17137}" type="pres">
      <dgm:prSet presAssocID="{DAE71BE3-5666-4DD2-981A-6CD671CBA3D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D51CA07-504F-4EF8-A10B-B83D587D9AA5}" srcId="{D1E81660-2F6F-4147-8570-C02FD3D6A448}" destId="{DAE71BE3-5666-4DD2-981A-6CD671CBA3DC}" srcOrd="0" destOrd="0" parTransId="{A712F484-EE79-4E70-AA90-6FA9FA365CEC}" sibTransId="{B84FE8BA-154C-4B7B-9778-AB537C0D17F0}"/>
    <dgm:cxn modelId="{3C171A8D-F167-4B07-9E67-90AD0274EBE7}" type="presOf" srcId="{EF13D89D-954E-4CC0-BBB5-1785D60F0075}" destId="{76BE3B2F-5212-4E94-8FDD-0E3AAD4605CA}" srcOrd="0" destOrd="0" presId="urn:microsoft.com/office/officeart/2005/8/layout/process4"/>
    <dgm:cxn modelId="{6BF38772-E09D-4A3E-AF6D-8FD2FA95CFA7}" type="presOf" srcId="{D1E81660-2F6F-4147-8570-C02FD3D6A448}" destId="{D312D536-C1A4-4792-B509-194814221D6D}" srcOrd="0" destOrd="0" presId="urn:microsoft.com/office/officeart/2005/8/layout/process4"/>
    <dgm:cxn modelId="{E4AC83FE-CC2C-4CDA-9690-671DF0032220}" srcId="{D1E81660-2F6F-4147-8570-C02FD3D6A448}" destId="{29F2DEA2-26E2-4C6F-B3EA-39D9DF3F4240}" srcOrd="1" destOrd="0" parTransId="{071A2B3D-99F5-4D38-B16F-C1C9CFB022F4}" sibTransId="{5C2C54D5-515D-49ED-B2DC-09F9913DC71D}"/>
    <dgm:cxn modelId="{2B64D737-917C-4025-8AF0-587A8EC2774D}" type="presOf" srcId="{29F2DEA2-26E2-4C6F-B3EA-39D9DF3F4240}" destId="{78DC8C3C-FFC3-4AD6-99F7-D6F5381DC0EC}" srcOrd="0" destOrd="0" presId="urn:microsoft.com/office/officeart/2005/8/layout/process4"/>
    <dgm:cxn modelId="{C22AD6FD-A3E0-45D8-A1B5-6EEC86858D5E}" type="presOf" srcId="{DAE71BE3-5666-4DD2-981A-6CD671CBA3DC}" destId="{B9D44E5B-F7A5-4855-8CDE-1367E2D17137}" srcOrd="0" destOrd="0" presId="urn:microsoft.com/office/officeart/2005/8/layout/process4"/>
    <dgm:cxn modelId="{C6CD1E5C-F65B-4FC6-AB6E-40ADD70D0D78}" srcId="{D1E81660-2F6F-4147-8570-C02FD3D6A448}" destId="{EF13D89D-954E-4CC0-BBB5-1785D60F0075}" srcOrd="2" destOrd="0" parTransId="{9EBFB737-6FCB-4B73-98E7-281EF7868ABF}" sibTransId="{0AEC89C2-E129-4D85-8BBA-3B7E069BB1EF}"/>
    <dgm:cxn modelId="{60039BC6-27F3-4A41-B318-2A8C7C0DBEC2}" type="presParOf" srcId="{D312D536-C1A4-4792-B509-194814221D6D}" destId="{7F9DA7D7-F199-4386-BEC0-FAA3F6725AE7}" srcOrd="0" destOrd="0" presId="urn:microsoft.com/office/officeart/2005/8/layout/process4"/>
    <dgm:cxn modelId="{3A94F022-6FC2-49CB-BF32-E1FADED23431}" type="presParOf" srcId="{7F9DA7D7-F199-4386-BEC0-FAA3F6725AE7}" destId="{76BE3B2F-5212-4E94-8FDD-0E3AAD4605CA}" srcOrd="0" destOrd="0" presId="urn:microsoft.com/office/officeart/2005/8/layout/process4"/>
    <dgm:cxn modelId="{980DBB8E-34EE-4B03-89A8-9544AB0B124A}" type="presParOf" srcId="{D312D536-C1A4-4792-B509-194814221D6D}" destId="{E516AE47-4C6E-4DBD-A16B-4AC9A59BF955}" srcOrd="1" destOrd="0" presId="urn:microsoft.com/office/officeart/2005/8/layout/process4"/>
    <dgm:cxn modelId="{17335DCE-4C46-4E98-958F-86949D608098}" type="presParOf" srcId="{D312D536-C1A4-4792-B509-194814221D6D}" destId="{18050E62-ED1C-46F8-80EC-C83E46F48690}" srcOrd="2" destOrd="0" presId="urn:microsoft.com/office/officeart/2005/8/layout/process4"/>
    <dgm:cxn modelId="{0E9EA537-1A8E-4018-974E-86FB65CFBC3D}" type="presParOf" srcId="{18050E62-ED1C-46F8-80EC-C83E46F48690}" destId="{78DC8C3C-FFC3-4AD6-99F7-D6F5381DC0EC}" srcOrd="0" destOrd="0" presId="urn:microsoft.com/office/officeart/2005/8/layout/process4"/>
    <dgm:cxn modelId="{EEA848C2-96A5-4D31-A82C-F339576BC1ED}" type="presParOf" srcId="{D312D536-C1A4-4792-B509-194814221D6D}" destId="{5D8C2C43-B610-4167-AC5E-4C1FF6AE54B6}" srcOrd="3" destOrd="0" presId="urn:microsoft.com/office/officeart/2005/8/layout/process4"/>
    <dgm:cxn modelId="{9F9F424A-A5B9-4FB2-86E9-7722A1052E48}" type="presParOf" srcId="{D312D536-C1A4-4792-B509-194814221D6D}" destId="{D03A8AF7-1A54-47EE-81A8-8F0E9FB44BCF}" srcOrd="4" destOrd="0" presId="urn:microsoft.com/office/officeart/2005/8/layout/process4"/>
    <dgm:cxn modelId="{64F0C16A-621F-4CF9-A160-3A2A8750B0A0}" type="presParOf" srcId="{D03A8AF7-1A54-47EE-81A8-8F0E9FB44BCF}" destId="{B9D44E5B-F7A5-4855-8CDE-1367E2D171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8F5C8-245C-4EFF-8EC3-5CAACE51F2CF}">
      <dsp:nvSpPr>
        <dsp:cNvPr id="0" name=""/>
        <dsp:cNvSpPr/>
      </dsp:nvSpPr>
      <dsp:spPr>
        <a:xfrm>
          <a:off x="3809405" y="1813991"/>
          <a:ext cx="400643" cy="459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7571"/>
              </a:lnTo>
              <a:lnTo>
                <a:pt x="400643" y="45975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3F918-3E4F-4B3A-9159-AF1C80872E60}">
      <dsp:nvSpPr>
        <dsp:cNvPr id="0" name=""/>
        <dsp:cNvSpPr/>
      </dsp:nvSpPr>
      <dsp:spPr>
        <a:xfrm>
          <a:off x="3809405" y="1813991"/>
          <a:ext cx="400643" cy="3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233"/>
              </a:lnTo>
              <a:lnTo>
                <a:pt x="400643" y="33372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E3A6-48D5-49A8-AABA-0C0FD1CA1520}">
      <dsp:nvSpPr>
        <dsp:cNvPr id="0" name=""/>
        <dsp:cNvSpPr/>
      </dsp:nvSpPr>
      <dsp:spPr>
        <a:xfrm>
          <a:off x="3809405" y="1813991"/>
          <a:ext cx="400643" cy="207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6895"/>
              </a:lnTo>
              <a:lnTo>
                <a:pt x="400643" y="20768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C27F8-62C2-418D-B33F-EF2667AF30C6}">
      <dsp:nvSpPr>
        <dsp:cNvPr id="0" name=""/>
        <dsp:cNvSpPr/>
      </dsp:nvSpPr>
      <dsp:spPr>
        <a:xfrm>
          <a:off x="3809405" y="1813991"/>
          <a:ext cx="400643" cy="816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7"/>
              </a:lnTo>
              <a:lnTo>
                <a:pt x="400643" y="8165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EF55F-C170-444D-881C-A861885D93FD}">
      <dsp:nvSpPr>
        <dsp:cNvPr id="0" name=""/>
        <dsp:cNvSpPr/>
      </dsp:nvSpPr>
      <dsp:spPr>
        <a:xfrm>
          <a:off x="3584175" y="818653"/>
          <a:ext cx="1293612" cy="3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88"/>
              </a:lnTo>
              <a:lnTo>
                <a:pt x="1293612" y="186388"/>
              </a:lnTo>
              <a:lnTo>
                <a:pt x="1293612" y="3727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794BD-6D86-4F21-8B48-C4AE2DCD32A2}">
      <dsp:nvSpPr>
        <dsp:cNvPr id="0" name=""/>
        <dsp:cNvSpPr/>
      </dsp:nvSpPr>
      <dsp:spPr>
        <a:xfrm>
          <a:off x="1176528" y="1795779"/>
          <a:ext cx="342516" cy="210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090"/>
              </a:lnTo>
              <a:lnTo>
                <a:pt x="342516" y="21010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8231A-6049-466C-BDC9-D005D46EFC76}">
      <dsp:nvSpPr>
        <dsp:cNvPr id="0" name=""/>
        <dsp:cNvSpPr/>
      </dsp:nvSpPr>
      <dsp:spPr>
        <a:xfrm>
          <a:off x="1176528" y="1795779"/>
          <a:ext cx="332167" cy="816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7"/>
              </a:lnTo>
              <a:lnTo>
                <a:pt x="332167" y="8165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4847B-D403-4D60-A304-17D03468BF4B}">
      <dsp:nvSpPr>
        <dsp:cNvPr id="0" name=""/>
        <dsp:cNvSpPr/>
      </dsp:nvSpPr>
      <dsp:spPr>
        <a:xfrm>
          <a:off x="2062308" y="818653"/>
          <a:ext cx="1521867" cy="372776"/>
        </a:xfrm>
        <a:custGeom>
          <a:avLst/>
          <a:gdLst/>
          <a:ahLst/>
          <a:cxnLst/>
          <a:rect l="0" t="0" r="0" b="0"/>
          <a:pathLst>
            <a:path>
              <a:moveTo>
                <a:pt x="1521867" y="0"/>
              </a:moveTo>
              <a:lnTo>
                <a:pt x="1521867" y="186388"/>
              </a:lnTo>
              <a:lnTo>
                <a:pt x="0" y="186388"/>
              </a:lnTo>
              <a:lnTo>
                <a:pt x="0" y="3727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03E1-D66E-49A9-BA65-B79DE0EBB2E5}">
      <dsp:nvSpPr>
        <dsp:cNvPr id="0" name=""/>
        <dsp:cNvSpPr/>
      </dsp:nvSpPr>
      <dsp:spPr>
        <a:xfrm>
          <a:off x="2696613" y="2655"/>
          <a:ext cx="1775124" cy="815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Food preservation methods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2696613" y="2655"/>
        <a:ext cx="1775124" cy="815997"/>
      </dsp:txXfrm>
    </dsp:sp>
    <dsp:sp modelId="{ED90742B-5EB2-4FC8-8782-1D741B24428B}">
      <dsp:nvSpPr>
        <dsp:cNvPr id="0" name=""/>
        <dsp:cNvSpPr/>
      </dsp:nvSpPr>
      <dsp:spPr>
        <a:xfrm>
          <a:off x="955083" y="1191429"/>
          <a:ext cx="2214449" cy="604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haroni" pitchFamily="2" charset="-79"/>
              <a:cs typeface="Aharoni" pitchFamily="2" charset="-79"/>
            </a:rPr>
            <a:t>Thermal preservation</a:t>
          </a:r>
          <a:endParaRPr lang="en-US" sz="2100" kern="1200" dirty="0">
            <a:latin typeface="Aharoni" pitchFamily="2" charset="-79"/>
            <a:cs typeface="Aharoni" pitchFamily="2" charset="-79"/>
          </a:endParaRPr>
        </a:p>
      </dsp:txBody>
      <dsp:txXfrm>
        <a:off x="955083" y="1191429"/>
        <a:ext cx="2214449" cy="604349"/>
      </dsp:txXfrm>
    </dsp:sp>
    <dsp:sp modelId="{C84FCA9B-6109-46E1-A88A-64FD5E34122E}">
      <dsp:nvSpPr>
        <dsp:cNvPr id="0" name=""/>
        <dsp:cNvSpPr/>
      </dsp:nvSpPr>
      <dsp:spPr>
        <a:xfrm>
          <a:off x="1508696" y="2168555"/>
          <a:ext cx="1775124" cy="8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Heating processing</a:t>
          </a:r>
          <a:endParaRPr lang="en-US" sz="2100" kern="1200" dirty="0"/>
        </a:p>
      </dsp:txBody>
      <dsp:txXfrm>
        <a:off x="1508696" y="2168555"/>
        <a:ext cx="1775124" cy="887562"/>
      </dsp:txXfrm>
    </dsp:sp>
    <dsp:sp modelId="{6428268B-95E5-4110-BBFF-05489C07F9B7}">
      <dsp:nvSpPr>
        <dsp:cNvPr id="0" name=""/>
        <dsp:cNvSpPr/>
      </dsp:nvSpPr>
      <dsp:spPr>
        <a:xfrm>
          <a:off x="1519044" y="3453088"/>
          <a:ext cx="1775124" cy="8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Cold processing </a:t>
          </a:r>
          <a:endParaRPr lang="en-US" sz="2100" kern="1200" dirty="0"/>
        </a:p>
      </dsp:txBody>
      <dsp:txXfrm>
        <a:off x="1519044" y="3453088"/>
        <a:ext cx="1775124" cy="887562"/>
      </dsp:txXfrm>
    </dsp:sp>
    <dsp:sp modelId="{F9619CFB-9D01-4403-A079-BA9C58093DA9}">
      <dsp:nvSpPr>
        <dsp:cNvPr id="0" name=""/>
        <dsp:cNvSpPr/>
      </dsp:nvSpPr>
      <dsp:spPr>
        <a:xfrm>
          <a:off x="3542309" y="1191429"/>
          <a:ext cx="2670958" cy="62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haroni" pitchFamily="2" charset="-79"/>
              <a:cs typeface="Aharoni" pitchFamily="2" charset="-79"/>
            </a:rPr>
            <a:t>Non thermal preservation</a:t>
          </a:r>
          <a:endParaRPr lang="en-US" sz="2100" kern="1200" dirty="0">
            <a:latin typeface="Aharoni" pitchFamily="2" charset="-79"/>
            <a:cs typeface="Aharoni" pitchFamily="2" charset="-79"/>
          </a:endParaRPr>
        </a:p>
      </dsp:txBody>
      <dsp:txXfrm>
        <a:off x="3542309" y="1191429"/>
        <a:ext cx="2670958" cy="622562"/>
      </dsp:txXfrm>
    </dsp:sp>
    <dsp:sp modelId="{CAB14E77-BE4E-47F1-BBEB-3F216E2AF274}">
      <dsp:nvSpPr>
        <dsp:cNvPr id="0" name=""/>
        <dsp:cNvSpPr/>
      </dsp:nvSpPr>
      <dsp:spPr>
        <a:xfrm>
          <a:off x="4210048" y="2186768"/>
          <a:ext cx="1775124" cy="8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Irradiation</a:t>
          </a:r>
          <a:endParaRPr lang="en-US" sz="2100" kern="1200" dirty="0"/>
        </a:p>
      </dsp:txBody>
      <dsp:txXfrm>
        <a:off x="4210048" y="2186768"/>
        <a:ext cx="1775124" cy="887562"/>
      </dsp:txXfrm>
    </dsp:sp>
    <dsp:sp modelId="{007F6229-CE5B-401B-89D4-034675DF69FE}">
      <dsp:nvSpPr>
        <dsp:cNvPr id="0" name=""/>
        <dsp:cNvSpPr/>
      </dsp:nvSpPr>
      <dsp:spPr>
        <a:xfrm>
          <a:off x="4210048" y="3447106"/>
          <a:ext cx="1775124" cy="8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 Black" pitchFamily="34" charset="0"/>
            </a:rPr>
            <a:t>Ohmic</a:t>
          </a:r>
          <a:r>
            <a:rPr lang="en-US" sz="2100" kern="1200" dirty="0" smtClean="0">
              <a:latin typeface="Arial Black" pitchFamily="34" charset="0"/>
            </a:rPr>
            <a:t> heating</a:t>
          </a:r>
          <a:endParaRPr lang="en-US" sz="2100" kern="1200" dirty="0"/>
        </a:p>
      </dsp:txBody>
      <dsp:txXfrm>
        <a:off x="4210048" y="3447106"/>
        <a:ext cx="1775124" cy="887562"/>
      </dsp:txXfrm>
    </dsp:sp>
    <dsp:sp modelId="{B1F71D18-ED5B-428D-AAFA-CE32F6A9C485}">
      <dsp:nvSpPr>
        <dsp:cNvPr id="0" name=""/>
        <dsp:cNvSpPr/>
      </dsp:nvSpPr>
      <dsp:spPr>
        <a:xfrm>
          <a:off x="4210048" y="4707444"/>
          <a:ext cx="1775124" cy="8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 Black" pitchFamily="34" charset="0"/>
            </a:rPr>
            <a:t>Ozonation</a:t>
          </a:r>
          <a:endParaRPr lang="en-US" sz="2100" kern="1200" dirty="0"/>
        </a:p>
      </dsp:txBody>
      <dsp:txXfrm>
        <a:off x="4210048" y="4707444"/>
        <a:ext cx="1775124" cy="887562"/>
      </dsp:txXfrm>
    </dsp:sp>
    <dsp:sp modelId="{58DFCA10-CF69-4CDE-9D96-15DDF84A9BE4}">
      <dsp:nvSpPr>
        <dsp:cNvPr id="0" name=""/>
        <dsp:cNvSpPr/>
      </dsp:nvSpPr>
      <dsp:spPr>
        <a:xfrm>
          <a:off x="4210048" y="5967782"/>
          <a:ext cx="2835867" cy="8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High pressure processing </a:t>
          </a:r>
          <a:endParaRPr lang="en-US" sz="2100" kern="1200" dirty="0"/>
        </a:p>
      </dsp:txBody>
      <dsp:txXfrm>
        <a:off x="4210048" y="5967782"/>
        <a:ext cx="2835867" cy="887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12323-F5BF-45C0-8D17-21E7CD14773A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Arial Black" pitchFamily="34" charset="0"/>
            </a:rPr>
            <a:t>Electrodes</a:t>
          </a:r>
          <a:endParaRPr lang="en-US" sz="3300" kern="1200"/>
        </a:p>
      </dsp:txBody>
      <dsp:txXfrm>
        <a:off x="0" y="3059187"/>
        <a:ext cx="6096000" cy="1004093"/>
      </dsp:txXfrm>
    </dsp:sp>
    <dsp:sp modelId="{49599A97-878B-4CA1-B5F6-AFEAA5A8508E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Black" pitchFamily="34" charset="0"/>
            </a:rPr>
            <a:t>Feed pump hopper</a:t>
          </a:r>
          <a:endParaRPr lang="en-US" sz="3300" kern="1200" dirty="0">
            <a:latin typeface="Arial Black" pitchFamily="34" charset="0"/>
          </a:endParaRPr>
        </a:p>
      </dsp:txBody>
      <dsp:txXfrm rot="10800000">
        <a:off x="0" y="1529953"/>
        <a:ext cx="6096000" cy="1003437"/>
      </dsp:txXfrm>
    </dsp:sp>
    <dsp:sp modelId="{AF7E3BEC-574D-45D3-89DB-A48F8841356F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Black" pitchFamily="34" charset="0"/>
            </a:rPr>
            <a:t>Viscous food </a:t>
          </a:r>
          <a:endParaRPr lang="en-US" sz="3300" kern="1200" dirty="0">
            <a:latin typeface="Arial Black" pitchFamily="34" charset="0"/>
          </a:endParaRPr>
        </a:p>
      </dsp:txBody>
      <dsp:txXfrm rot="10800000">
        <a:off x="0" y="718"/>
        <a:ext cx="6096000" cy="100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E3B2F-5212-4E94-8FDD-0E3AAD4605CA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prstClr val="black"/>
              </a:solidFill>
              <a:latin typeface="Arial Black" pitchFamily="34" charset="0"/>
            </a:rPr>
            <a:t>Storage tanks</a:t>
          </a:r>
          <a:endParaRPr lang="en-US" sz="3300" kern="1200" dirty="0"/>
        </a:p>
      </dsp:txBody>
      <dsp:txXfrm>
        <a:off x="0" y="3059187"/>
        <a:ext cx="6096000" cy="1004093"/>
      </dsp:txXfrm>
    </dsp:sp>
    <dsp:sp modelId="{78DC8C3C-FFC3-4AD6-99F7-D6F5381DC0EC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Black" pitchFamily="34" charset="0"/>
            </a:rPr>
            <a:t>Tubular coolers </a:t>
          </a:r>
          <a:endParaRPr lang="en-US" sz="3300" kern="1200" dirty="0"/>
        </a:p>
      </dsp:txBody>
      <dsp:txXfrm rot="10800000">
        <a:off x="0" y="1529953"/>
        <a:ext cx="6096000" cy="1003437"/>
      </dsp:txXfrm>
    </dsp:sp>
    <dsp:sp modelId="{B9D44E5B-F7A5-4855-8CDE-1367E2D17137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Arial Black" pitchFamily="34" charset="0"/>
            </a:rPr>
            <a:t>Holding tubes </a:t>
          </a:r>
          <a:endParaRPr lang="en-US" sz="3300" kern="1200"/>
        </a:p>
      </dsp:txBody>
      <dsp:txXfrm rot="10800000">
        <a:off x="0" y="718"/>
        <a:ext cx="6096000" cy="100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D1C7D-E6DC-4957-8A78-F1600A97FDB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60DA-72C3-4338-9B20-BC0C3499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60DA-72C3-4338-9B20-BC0C349946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4B0B-BD16-4786-B323-138C4FC28B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60DA-72C3-4338-9B20-BC0C349946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9C9C-DC5C-422B-B6BE-15F05363B9E1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7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D6DC-B1B8-4879-9F5E-FA3A152FEC53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099C-9AB1-4B94-A74A-4A0C6A6A37AD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C470-D5FC-4A34-ADA4-8CF74C84CFEE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908800" y="2590800"/>
            <a:ext cx="12192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D017-DB8E-4520-BFC7-8CA6B2B57D51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F80B-D71E-43E1-8F3B-51398DD664D4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41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CE0B-112A-46CA-9262-436884105718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83D-EA9C-461A-A0BD-2725FAB2F2CE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2D88-9F8C-4B8C-BCA6-24F4FD3FF175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ABB5-FF8A-4B33-B13E-5B3E4DA8A307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E78A88-4AC5-4A79-83DD-16D9184193B7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AA3-98C5-4C70-9430-3957FAF6976C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BFFC64-0CDB-454A-94A1-67F207B5A92C}" type="datetime1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F6D16F-4044-4B53-9AC4-BCF0828EBC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us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05350" y="2424113"/>
            <a:ext cx="27813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food\Ohmic%20Heating%20Hotdog.mp4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838201"/>
            <a:ext cx="8097672" cy="5333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thermal food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heating: </a:t>
            </a:r>
            <a:b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Ohmic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Heating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510540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                     	Dr. Asif Ahmad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Ohmic Heating Hotdo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1983" y="1033710"/>
            <a:ext cx="7696200" cy="2590800"/>
          </a:xfrm>
          <a:prstGeom prst="rect">
            <a:avLst/>
          </a:prstGeom>
        </p:spPr>
      </p:pic>
      <p:pic>
        <p:nvPicPr>
          <p:cNvPr id="4" name="Picture 2" descr="https://www.lsuagcenter.com/mcms/webtools/image.aspx?Watermark=bgB1AGwAbAA=&amp;ResourcePath=/NR/rdonlyres/75EBD1CE-FE33-4DBF-B3B1-B10BC0239DB7/10701/oh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825041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90600"/>
            <a:ext cx="5818126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672" y="1028131"/>
            <a:ext cx="4800600" cy="5867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Sensitive Products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egg products, processed fruits,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Fouling Products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sauces, creams, cream cheese, viscous materials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Value-Added Products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C:\Users\User\Desktop\Captureddd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5719" y="3048000"/>
            <a:ext cx="4326281" cy="1270925"/>
          </a:xfrm>
          <a:prstGeom prst="rect">
            <a:avLst/>
          </a:prstGeom>
          <a:noFill/>
        </p:spPr>
      </p:pic>
      <p:pic>
        <p:nvPicPr>
          <p:cNvPr id="7" name="Picture 3" descr="C:\Users\User\Desktop\Ohmic_heating_chee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7722" y="4166525"/>
            <a:ext cx="2114550" cy="1295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" y="3286242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Pasteurization: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can be used to pasteurize liquid foods such as fruit juices, milk, and liquid eggs.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Cooking: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can be used to cook solid foods such as meat, poultry, and vegetables.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Blending and emulsification: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can be used to blend and emulsify food products such as salad dressings and sauces.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Sterilization: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can be used to sterilize canned food products.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2902" y="304800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Ohmic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processed  commercial available products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030" name="Picture 6" descr="H:\campbe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1"/>
            <a:ext cx="3048000" cy="1958579"/>
          </a:xfrm>
          <a:prstGeom prst="rect">
            <a:avLst/>
          </a:prstGeom>
          <a:noFill/>
        </p:spPr>
      </p:pic>
      <p:pic>
        <p:nvPicPr>
          <p:cNvPr id="1031" name="Picture 7" descr="H:\BulkPowders Liquid Egg Whites 6 x 1kg Bottles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676400"/>
            <a:ext cx="4038600" cy="2667000"/>
          </a:xfrm>
          <a:prstGeom prst="rect">
            <a:avLst/>
          </a:prstGeom>
          <a:noFill/>
        </p:spPr>
      </p:pic>
      <p:pic>
        <p:nvPicPr>
          <p:cNvPr id="1032" name="Picture 8" descr="H:\liquideggs-l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1" y="3962400"/>
            <a:ext cx="3933825" cy="2419350"/>
          </a:xfrm>
          <a:prstGeom prst="rect">
            <a:avLst/>
          </a:prstGeom>
          <a:noFill/>
        </p:spPr>
      </p:pic>
      <p:pic>
        <p:nvPicPr>
          <p:cNvPr id="1033" name="Picture 9" descr="H:\k2-_4c4c7f64-4cc4-41d3-a589-182d24ddcd08.v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114800"/>
            <a:ext cx="42862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525780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cost: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equipment can be expensive to purchase and maintain.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 conductivity variability: The electrical conductivity of food products can vary depending on factors such as temperature, moisture content, and pH, which can affect the efficiency of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consistency: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may not be suitable for food products that have a non-homogeneous consistency, as the electrical current may not distribute uniformly throughout the product.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Advantages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534400" cy="5105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Heating food materials by internal heat generation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Conventional heat transfer has limited dielectric penetration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Heating takes place volumetrically and the product does not experience a large temperature gradient within itself as it heats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779520" cy="40233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Rapid and uniform heating: </a:t>
            </a:r>
            <a:r>
              <a:rPr lang="en-US" dirty="0" err="1"/>
              <a:t>Ohmic</a:t>
            </a:r>
            <a:r>
              <a:rPr lang="en-US" dirty="0"/>
              <a:t> heating can heat food products more rapidly and uniformly than conventional thermal processing methods such as steam heating or hot water immersion.</a:t>
            </a:r>
          </a:p>
          <a:p>
            <a:pPr lvl="0"/>
            <a:r>
              <a:rPr lang="en-US" dirty="0"/>
              <a:t>Improved quality: </a:t>
            </a:r>
            <a:r>
              <a:rPr lang="en-US" dirty="0" err="1"/>
              <a:t>Ohmic</a:t>
            </a:r>
            <a:r>
              <a:rPr lang="en-US" dirty="0"/>
              <a:t> heating can preserve the quality of food products by minimizing the exposure to high temperatures and reducing the risk of overcooking or undercooking.</a:t>
            </a:r>
          </a:p>
          <a:p>
            <a:pPr lvl="0"/>
            <a:r>
              <a:rPr lang="en-US" dirty="0"/>
              <a:t>Energy efficiency: </a:t>
            </a:r>
            <a:r>
              <a:rPr lang="en-US" dirty="0" err="1"/>
              <a:t>Ohmic</a:t>
            </a:r>
            <a:r>
              <a:rPr lang="en-US" dirty="0"/>
              <a:t> heating can be more energy-efficient than conventional thermal processing methods because it only heats the food product and not the surrounding environment.</a:t>
            </a:r>
          </a:p>
          <a:p>
            <a:pPr lvl="0"/>
            <a:r>
              <a:rPr lang="en-US" dirty="0"/>
              <a:t>Clean and hygienic: </a:t>
            </a:r>
            <a:r>
              <a:rPr lang="en-US" dirty="0" err="1"/>
              <a:t>Ohmic</a:t>
            </a:r>
            <a:r>
              <a:rPr lang="en-US" dirty="0"/>
              <a:t> heating is a clean and hygienic method of food processing because there is no direct contact between the food product and the heating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3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Advantages cont..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Reducing risks of fouling on heat transfer surface and burning of the food products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It results in minimal mechanical damage and better nutrients and vitamin retention.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High energy efficiency because 90% of  the electrical energy is converted into heat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Advantages cont.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106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Optimization of capital investment and product safety as a result of high solids loading capacity.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Ease of process control with instant switch-on and shut-down.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Food preservation classification 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ohmic</a:t>
            </a:r>
            <a:r>
              <a:rPr lang="en-US" dirty="0" smtClean="0"/>
              <a:t> heating? </a:t>
            </a:r>
            <a:endParaRPr lang="en-US" b="1" dirty="0" smtClean="0"/>
          </a:p>
          <a:p>
            <a:r>
              <a:rPr lang="en-US" dirty="0" smtClean="0"/>
              <a:t> Important benefits </a:t>
            </a:r>
          </a:p>
          <a:p>
            <a:r>
              <a:rPr lang="en-US" dirty="0" err="1" smtClean="0"/>
              <a:t>Ohmic</a:t>
            </a:r>
            <a:r>
              <a:rPr lang="en-US" dirty="0" smtClean="0"/>
              <a:t>  heating processing step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Advantages to </a:t>
            </a:r>
            <a:r>
              <a:rPr lang="en-US" dirty="0" err="1" smtClean="0"/>
              <a:t>ohmic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Disadvantages to </a:t>
            </a:r>
            <a:r>
              <a:rPr lang="en-US" dirty="0" err="1" smtClean="0"/>
              <a:t>Ohmic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Summary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Advantages cont.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Reducing maintenance cost (no moving parts).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Ambient-temperature storage and distribution when combined with an aseptic filling system.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A quiet environmentally friendly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Disadvantages to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Ohmic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Systems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534400" cy="45259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High installation cost</a:t>
            </a:r>
          </a:p>
          <a:p>
            <a:pPr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not apply for all the food</a:t>
            </a:r>
          </a:p>
          <a:p>
            <a:pPr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Increased electrical conductivity of food materials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051" y="3276600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 is a promising technology for the food industry that offers several advantages over conventional thermal processing methods.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technology has been successfully applied to a variety of food products, and ongoing research continues to explore its potential applications.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there are some limitations to </a:t>
            </a:r>
            <a:r>
              <a:rPr lang="en-US" dirty="0" err="1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heating, its benefits make it an attractive option for food processors looking to improve their processing efficiency and product quality.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49" y="1770090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981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    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User\Desktop\food scien\food\ohmic-heating-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 descr="C:\Users\User\Desktop\food scien\food\ohmic-heating-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 descr="C:\Users\User\Desktop\food scien\food\ohmic-heating-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9" name="Picture 3" descr="C:\Users\User\Desktop\food scien\food\ohmic-heating-7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-457200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 descr="C:\Users\User\Desktop\food scien\food\ohmic-heating-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2" name="Picture 2" descr="C:\Users\User\Desktop\food scien\food\ohmic-heating-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133600" y="0"/>
          <a:ext cx="8001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 descr="C:\Users\User\Desktop\food scien\food\ohmic-heating-9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588" y="357188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-30707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What is ohmic heating?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143000"/>
            <a:ext cx="11887200" cy="480060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Ohmic heating is an advanced terminal processing method where in the food material which serves as an electrical resistor, is heated by passing electricity through Which result in rapid &amp; uniform heating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Electrical resistance heating or joule heating 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electro-heating</a:t>
            </a:r>
          </a:p>
          <a:p>
            <a:pPr lvl="0"/>
            <a:r>
              <a:rPr lang="en-US" dirty="0" err="1"/>
              <a:t>Ohmic</a:t>
            </a:r>
            <a:r>
              <a:rPr lang="en-US" dirty="0"/>
              <a:t> heating is a thermal processing technology that uses electrical current to heat food products.</a:t>
            </a:r>
          </a:p>
          <a:p>
            <a:pPr lvl="0"/>
            <a:r>
              <a:rPr lang="en-US" dirty="0"/>
              <a:t>It is also known as Joule heating or electrical resistance heating.</a:t>
            </a:r>
          </a:p>
          <a:p>
            <a:pPr lvl="0"/>
            <a:r>
              <a:rPr lang="en-US" dirty="0" err="1"/>
              <a:t>Ohmic</a:t>
            </a:r>
            <a:r>
              <a:rPr lang="en-US" dirty="0"/>
              <a:t> heating has gained popularity in the food industry due to its ability to provide rapid and uniform heating while preserving the quality and nutritional value of food products.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Ohmic</a:t>
            </a:r>
            <a:r>
              <a:rPr lang="en-US" dirty="0" smtClean="0"/>
              <a:t> Heating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Ohmic</a:t>
            </a:r>
            <a:r>
              <a:rPr lang="en-US" dirty="0"/>
              <a:t> heating works by passing an electrical current through the food product, which generates heat due to the resistance of the product to the current flow.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heat generated is proportional to the electrical conductivity of the food product, which is influenced by factors such as moisture content, pH, and salt concentration.</a:t>
            </a:r>
          </a:p>
          <a:p>
            <a:pPr lvl="0"/>
            <a:r>
              <a:rPr lang="en-US" dirty="0" err="1"/>
              <a:t>Ohmic</a:t>
            </a:r>
            <a:r>
              <a:rPr lang="en-US" dirty="0"/>
              <a:t> heating can be applied to a variety of food products, including liquids, suspensions, and solids.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History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1"/>
            <a:ext cx="8229600" cy="5029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The concept of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ohmic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heating of foods is not new</a:t>
            </a:r>
          </a:p>
          <a:p>
            <a:endParaRPr lang="en-US" sz="2700" dirty="0">
              <a:latin typeface="Arial" pitchFamily="34" charset="0"/>
              <a:cs typeface="Arial" pitchFamily="34" charset="0"/>
            </a:endParaRPr>
          </a:p>
          <a:p>
            <a:r>
              <a:rPr lang="en-US" sz="2700" dirty="0">
                <a:latin typeface="Arial" pitchFamily="34" charset="0"/>
                <a:cs typeface="Arial" pitchFamily="34" charset="0"/>
              </a:rPr>
              <a:t>In the nineteenth century, several processes were patented that used electrical current for heating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flowable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materials</a:t>
            </a:r>
          </a:p>
          <a:p>
            <a:pPr>
              <a:buNone/>
            </a:pPr>
            <a:endParaRPr lang="en-US" sz="2700" dirty="0">
              <a:latin typeface="Arial" pitchFamily="34" charset="0"/>
              <a:cs typeface="Arial" pitchFamily="34" charset="0"/>
            </a:endParaRPr>
          </a:p>
          <a:p>
            <a:r>
              <a:rPr lang="en-US" sz="2700" dirty="0">
                <a:latin typeface="Arial" pitchFamily="34" charset="0"/>
                <a:cs typeface="Arial" pitchFamily="34" charset="0"/>
              </a:rPr>
              <a:t>Within the past two decades, new and improved materials and designs for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ohmic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heating have become available. The Electricity Council of Great Britain has patented a continuous-flow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ohmic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heater and licensed the technology to APV Baker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Important benefits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800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Fast Processing</a:t>
            </a:r>
          </a:p>
          <a:p>
            <a:pPr marL="571500" indent="-57150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AutoNum type="arabicPeriod" startAt="2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Homogeneous Treatment</a:t>
            </a:r>
          </a:p>
          <a:p>
            <a:pPr marL="571500" indent="-571500">
              <a:buAutoNum type="arabicPeriod" startAt="2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Compactness of 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Ohmic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Installation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16F-4044-4B53-9AC4-BCF0828EBCF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5715000" y="54864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3" name="Picture 1" descr="C:\Program Files\Microsoft Office\MEDIA\OFFICE12\Bullets\BD15018_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4563" y="3357563"/>
            <a:ext cx="142875" cy="142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38100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Ohmic</a:t>
            </a:r>
            <a:r>
              <a:rPr lang="en-US" sz="2400" dirty="0"/>
              <a:t> heating processing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3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1325</TotalTime>
  <Words>902</Words>
  <Application>Microsoft Office PowerPoint</Application>
  <PresentationFormat>Widescreen</PresentationFormat>
  <Paragraphs>172</Paragraphs>
  <Slides>30</Slides>
  <Notes>3</Notes>
  <HiddenSlides>7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Aharoni</vt:lpstr>
      <vt:lpstr>Arial</vt:lpstr>
      <vt:lpstr>Arial Black</vt:lpstr>
      <vt:lpstr>Calibri</vt:lpstr>
      <vt:lpstr>Calibri Light</vt:lpstr>
      <vt:lpstr>Segoe UI</vt:lpstr>
      <vt:lpstr>Symbol</vt:lpstr>
      <vt:lpstr>Times New Roman</vt:lpstr>
      <vt:lpstr>Retrospect</vt:lpstr>
      <vt:lpstr>Non thermal food  heating:  Ohmic Heating</vt:lpstr>
      <vt:lpstr>Content </vt:lpstr>
      <vt:lpstr>PowerPoint Presentation</vt:lpstr>
      <vt:lpstr>What is ohmic heating? </vt:lpstr>
      <vt:lpstr>How Ohmic Heating Works</vt:lpstr>
      <vt:lpstr>PowerPoint Presentation</vt:lpstr>
      <vt:lpstr>History</vt:lpstr>
      <vt:lpstr>Important benefits </vt:lpstr>
      <vt:lpstr> </vt:lpstr>
      <vt:lpstr>PowerPoint Presentation</vt:lpstr>
      <vt:lpstr>PowerPoint Presentation</vt:lpstr>
      <vt:lpstr>PowerPoint Presentation</vt:lpstr>
      <vt:lpstr>Applications</vt:lpstr>
      <vt:lpstr>Ohmic processed  commercial available products </vt:lpstr>
      <vt:lpstr>Limitations</vt:lpstr>
      <vt:lpstr>Advantages </vt:lpstr>
      <vt:lpstr>Advantages (Contd..)</vt:lpstr>
      <vt:lpstr>Advantages cont..</vt:lpstr>
      <vt:lpstr>Advantages cont. </vt:lpstr>
      <vt:lpstr>Advantages cont.</vt:lpstr>
      <vt:lpstr>Disadvantages to Ohmic Systems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ohmic heating? </dc:title>
  <dc:creator>User</dc:creator>
  <cp:lastModifiedBy>Dr. Asif Ahmad</cp:lastModifiedBy>
  <cp:revision>61</cp:revision>
  <dcterms:created xsi:type="dcterms:W3CDTF">2015-03-20T14:17:34Z</dcterms:created>
  <dcterms:modified xsi:type="dcterms:W3CDTF">2024-02-28T06:30:31Z</dcterms:modified>
</cp:coreProperties>
</file>