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6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2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3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3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7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1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8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83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4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6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6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7DCA1-003F-4701-932C-491E49EDB581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9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Recent Advances: Fruits and Vegetables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Asif </a:t>
            </a:r>
            <a:r>
              <a:rPr lang="en-US" dirty="0" err="1" smtClean="0"/>
              <a:t>AHmad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526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government of Pakistan has taken steps to promote the processing of fruits and vegetables.</a:t>
            </a:r>
          </a:p>
          <a:p>
            <a:pPr lvl="0"/>
            <a:r>
              <a:rPr lang="en-US" dirty="0"/>
              <a:t>The Pakistan Horticulture Development and Export Company (PHDEC) has been established to support the development and export of processed fruits and vegetables.</a:t>
            </a:r>
          </a:p>
          <a:p>
            <a:pPr lvl="0"/>
            <a:r>
              <a:rPr lang="en-US" dirty="0"/>
              <a:t>The government has also provided incentives, such as tax exemptions, to encourage investment in the processing industry.</a:t>
            </a:r>
          </a:p>
        </p:txBody>
      </p:sp>
    </p:spTree>
    <p:extLst>
      <p:ext uri="{BB962C8B-B14F-4D97-AF65-F5344CB8AC3E}">
        <p14:creationId xmlns:p14="http://schemas.microsoft.com/office/powerpoint/2010/main" val="1374134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Pakistani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According to a report by the Pakistan Bureau of Statistics, the export of fruits and vegetables from Pakistan increased by 6.9% in the fiscal year 2020-21.</a:t>
            </a:r>
          </a:p>
          <a:p>
            <a:pPr lvl="0"/>
            <a:r>
              <a:rPr lang="en-US" dirty="0"/>
              <a:t>The total export value of fruits and vegetables was USD 736.6 million.</a:t>
            </a:r>
          </a:p>
          <a:p>
            <a:pPr lvl="0"/>
            <a:r>
              <a:rPr lang="en-US" dirty="0"/>
              <a:t>The most exported fruits and vegetables included mangoes, oranges, </a:t>
            </a:r>
            <a:r>
              <a:rPr lang="en-US" dirty="0" err="1"/>
              <a:t>kinnows</a:t>
            </a:r>
            <a:r>
              <a:rPr lang="en-US" dirty="0"/>
              <a:t>, potatoes, and onions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Tomatoes and other vegetables scarcity in Pakistani Market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04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Challanges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Despite the growth in the processing industry, challenges remain.</a:t>
            </a:r>
          </a:p>
          <a:p>
            <a:pPr lvl="0"/>
            <a:r>
              <a:rPr lang="en-US" dirty="0"/>
              <a:t>The lack of infrastructure, including cold storage and transportation, can lead to losses during transport and storage.</a:t>
            </a:r>
          </a:p>
          <a:p>
            <a:pPr lvl="0"/>
            <a:r>
              <a:rPr lang="en-US" dirty="0"/>
              <a:t>The high cost of processing equipment and technology can also be a barrier for small and medium-sized enterprises.</a:t>
            </a:r>
          </a:p>
        </p:txBody>
      </p:sp>
    </p:spTree>
    <p:extLst>
      <p:ext uri="{BB962C8B-B14F-4D97-AF65-F5344CB8AC3E}">
        <p14:creationId xmlns:p14="http://schemas.microsoft.com/office/powerpoint/2010/main" val="90474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processing of fruits and vegetables in Pakistan has seen significant advances in recent years, with the adoption of modern processing techniques and government support.</a:t>
            </a:r>
          </a:p>
          <a:p>
            <a:pPr lvl="0"/>
            <a:r>
              <a:rPr lang="en-US" dirty="0"/>
              <a:t>The growth of the industry presents opportunities for exporters and investors.</a:t>
            </a:r>
          </a:p>
          <a:p>
            <a:pPr lvl="0"/>
            <a:r>
              <a:rPr lang="en-US" dirty="0"/>
              <a:t>However, challenges remain, and addressing infrastructure and cost barriers will be important for the sustainable growth of the industry.</a:t>
            </a:r>
          </a:p>
        </p:txBody>
      </p:sp>
    </p:spTree>
    <p:extLst>
      <p:ext uri="{BB962C8B-B14F-4D97-AF65-F5344CB8AC3E}">
        <p14:creationId xmlns:p14="http://schemas.microsoft.com/office/powerpoint/2010/main" val="3963769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Fruits and vegetables are essential components of a healthy diet.</a:t>
            </a:r>
          </a:p>
          <a:p>
            <a:pPr lvl="0"/>
            <a:r>
              <a:rPr lang="en-US" dirty="0"/>
              <a:t>Recent advances in farming practices, technology, and research have led to improvements in the quality, nutrition, and availability of fruits and vegetables.</a:t>
            </a:r>
          </a:p>
        </p:txBody>
      </p:sp>
    </p:spTree>
    <p:extLst>
      <p:ext uri="{BB962C8B-B14F-4D97-AF65-F5344CB8AC3E}">
        <p14:creationId xmlns:p14="http://schemas.microsoft.com/office/powerpoint/2010/main" val="228616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Advances in Farming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Precision agriculture techniques, such as sensor-based irrigation systems and drones, are being used to optimize crop yields and reduce water usage.</a:t>
            </a:r>
          </a:p>
          <a:p>
            <a:pPr lvl="0"/>
            <a:r>
              <a:rPr lang="en-US" dirty="0"/>
              <a:t>Vertical farming and hydroponics enable year-round production in controlled environments, reducing the dependence on traditional farming methods.</a:t>
            </a:r>
          </a:p>
          <a:p>
            <a:pPr lvl="0"/>
            <a:r>
              <a:rPr lang="en-US" dirty="0"/>
              <a:t>Sustainable farming practices, such as crop rotation and organic farming, are gaining popularity as consumers demand environmentally friendly options.</a:t>
            </a:r>
          </a:p>
        </p:txBody>
      </p:sp>
    </p:spTree>
    <p:extLst>
      <p:ext uri="{BB962C8B-B14F-4D97-AF65-F5344CB8AC3E}">
        <p14:creationId xmlns:p14="http://schemas.microsoft.com/office/powerpoint/2010/main" val="61981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Advances in 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Researchers are discovering new health benefits associated with consuming fruits and vegetables.</a:t>
            </a:r>
          </a:p>
          <a:p>
            <a:pPr lvl="0"/>
            <a:r>
              <a:rPr lang="en-US" dirty="0"/>
              <a:t>Studies show that compounds in blueberries, for example, can improve cognitive function and reduce the risk of cardiovascular disease.</a:t>
            </a:r>
          </a:p>
          <a:p>
            <a:pPr lvl="0"/>
            <a:r>
              <a:rPr lang="en-US" dirty="0"/>
              <a:t>Dark leafy greens, such as spinach and kale, are rich in vitamins and minerals and may have cancer-fighting properties.</a:t>
            </a:r>
          </a:p>
        </p:txBody>
      </p:sp>
    </p:spTree>
    <p:extLst>
      <p:ext uri="{BB962C8B-B14F-4D97-AF65-F5344CB8AC3E}">
        <p14:creationId xmlns:p14="http://schemas.microsoft.com/office/powerpoint/2010/main" val="14027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Advances in 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Advances in transportation and storage technologies have made it possible to transport fruits and vegetables over long distances without sacrificing quality.</a:t>
            </a:r>
          </a:p>
          <a:p>
            <a:pPr lvl="0"/>
            <a:r>
              <a:rPr lang="en-US" dirty="0"/>
              <a:t>Local food networks and farm-to-table movements are gaining popularity, allowing consumers to access fresh, locally grown produce.</a:t>
            </a:r>
          </a:p>
          <a:p>
            <a:pPr lvl="0"/>
            <a:r>
              <a:rPr lang="en-US" dirty="0"/>
              <a:t>Online grocery shopping and delivery services have made it more convenient for consumers to access a wide variety of fruits and vegetables.</a:t>
            </a:r>
          </a:p>
        </p:txBody>
      </p:sp>
    </p:spTree>
    <p:extLst>
      <p:ext uri="{BB962C8B-B14F-4D97-AF65-F5344CB8AC3E}">
        <p14:creationId xmlns:p14="http://schemas.microsoft.com/office/powerpoint/2010/main" val="375133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Latest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According to a report by Grand View Research, the global fruit and vegetable juices market is expected to reach USD 257.17 billion by 2025.</a:t>
            </a:r>
          </a:p>
          <a:p>
            <a:pPr lvl="0"/>
            <a:r>
              <a:rPr lang="en-US" dirty="0"/>
              <a:t>The organic fruits and vegetables market is also growing, with a CAGR of 10.3% from 2020 to 2027, according to a report by Grand View Research.</a:t>
            </a:r>
          </a:p>
          <a:p>
            <a:pPr lvl="0"/>
            <a:r>
              <a:rPr lang="en-US" dirty="0"/>
              <a:t>In the United States, the top 5 most consumed vegetables are potatoes, tomatoes, onions, lettuce, and carrots, according to the USDA.</a:t>
            </a:r>
          </a:p>
        </p:txBody>
      </p:sp>
    </p:spTree>
    <p:extLst>
      <p:ext uri="{BB962C8B-B14F-4D97-AF65-F5344CB8AC3E}">
        <p14:creationId xmlns:p14="http://schemas.microsoft.com/office/powerpoint/2010/main" val="349876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Recent advances in farming practices, nutrition, and availability have improved the quality and accessibility of fruits and vegetables.</a:t>
            </a:r>
          </a:p>
          <a:p>
            <a:pPr lvl="0"/>
            <a:r>
              <a:rPr lang="en-US" dirty="0"/>
              <a:t>As consumers become more health-conscious and environmentally aware, the demand for fresh, locally grown produce and sustainable farming practices is likely to continue to grow.</a:t>
            </a:r>
          </a:p>
          <a:p>
            <a:pPr lvl="0"/>
            <a:r>
              <a:rPr lang="en-US" dirty="0"/>
              <a:t>With the latest data showing a strong market for fruits and vegetables, it is clear that these products will continue to play an important role in our diets and economies.</a:t>
            </a:r>
          </a:p>
        </p:txBody>
      </p:sp>
    </p:spTree>
    <p:extLst>
      <p:ext uri="{BB962C8B-B14F-4D97-AF65-F5344CB8AC3E}">
        <p14:creationId xmlns:p14="http://schemas.microsoft.com/office/powerpoint/2010/main" val="256926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Fruits </a:t>
            </a:r>
            <a:r>
              <a:rPr lang="en-US" dirty="0"/>
              <a:t>and vegetables processing in Pakistan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Fruits and vegetables are important sources of nutrition in Pakistan.</a:t>
            </a:r>
          </a:p>
          <a:p>
            <a:pPr lvl="0"/>
            <a:r>
              <a:rPr lang="en-US" dirty="0"/>
              <a:t>Advances in processing techniques have enabled the preservation and packaging of these products for longer periods, making them more accessible and convenient for consumers.</a:t>
            </a:r>
          </a:p>
        </p:txBody>
      </p:sp>
    </p:spTree>
    <p:extLst>
      <p:ext uri="{BB962C8B-B14F-4D97-AF65-F5344CB8AC3E}">
        <p14:creationId xmlns:p14="http://schemas.microsoft.com/office/powerpoint/2010/main" val="2825294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Advances in Processing </a:t>
            </a:r>
            <a:r>
              <a:rPr lang="en-US" dirty="0" smtClean="0"/>
              <a:t>Techniques (Suggestions for Pakistan)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Modern processing techniques, such as high-pressure processing (HPP) and pulsed electric field (PEF), are being used to preserve the freshness and nutritional value of fruits and vegetables.</a:t>
            </a:r>
          </a:p>
          <a:p>
            <a:pPr lvl="0"/>
            <a:r>
              <a:rPr lang="en-US" dirty="0"/>
              <a:t>Freeze-drying and vacuum packaging are also being used to extend the shelf life of fruits and vegetables.</a:t>
            </a:r>
          </a:p>
          <a:p>
            <a:r>
              <a:rPr lang="en-US" dirty="0"/>
              <a:t>These techniques have been found to be effective in reducing microbial contamination and maintaining the nutritional quality of fruits and vegetables</a:t>
            </a:r>
          </a:p>
        </p:txBody>
      </p:sp>
    </p:spTree>
    <p:extLst>
      <p:ext uri="{BB962C8B-B14F-4D97-AF65-F5344CB8AC3E}">
        <p14:creationId xmlns:p14="http://schemas.microsoft.com/office/powerpoint/2010/main" val="1021496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784</Words>
  <Application>Microsoft Office PowerPoint</Application>
  <PresentationFormat>Widescreen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Recent Advances: Fruits and Vegetables</vt:lpstr>
      <vt:lpstr>Introduction</vt:lpstr>
      <vt:lpstr>Advances in Farming Practices</vt:lpstr>
      <vt:lpstr>Advances in Nutrition</vt:lpstr>
      <vt:lpstr>Advances in Availability</vt:lpstr>
      <vt:lpstr>Latest Data</vt:lpstr>
      <vt:lpstr>Summary</vt:lpstr>
      <vt:lpstr>Fruits and vegetables processing in Pakistan</vt:lpstr>
      <vt:lpstr>Advances in Processing Techniques (Suggestions for Pakistan)</vt:lpstr>
      <vt:lpstr>Government Support</vt:lpstr>
      <vt:lpstr>Pakistani Statistics</vt:lpstr>
      <vt:lpstr>Challanges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Advances: Fruits and Vegetables</dc:title>
  <dc:creator>Dr. Asif Ahmad</dc:creator>
  <cp:lastModifiedBy>Dr. Asif Ahmad</cp:lastModifiedBy>
  <cp:revision>6</cp:revision>
  <dcterms:created xsi:type="dcterms:W3CDTF">2023-03-07T03:40:47Z</dcterms:created>
  <dcterms:modified xsi:type="dcterms:W3CDTF">2023-03-07T03:49:46Z</dcterms:modified>
</cp:coreProperties>
</file>