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2"/>
  </p:notesMasterIdLst>
  <p:handoutMasterIdLst>
    <p:handoutMasterId r:id="rId23"/>
  </p:handoutMasterIdLst>
  <p:sldIdLst>
    <p:sldId id="282" r:id="rId5"/>
    <p:sldId id="298" r:id="rId6"/>
    <p:sldId id="312" r:id="rId7"/>
    <p:sldId id="284" r:id="rId8"/>
    <p:sldId id="299" r:id="rId9"/>
    <p:sldId id="300" r:id="rId10"/>
    <p:sldId id="308" r:id="rId11"/>
    <p:sldId id="311" r:id="rId12"/>
    <p:sldId id="301" r:id="rId13"/>
    <p:sldId id="310" r:id="rId14"/>
    <p:sldId id="302" r:id="rId15"/>
    <p:sldId id="304" r:id="rId16"/>
    <p:sldId id="305" r:id="rId17"/>
    <p:sldId id="306" r:id="rId18"/>
    <p:sldId id="307" r:id="rId19"/>
    <p:sldId id="314" r:id="rId20"/>
    <p:sldId id="31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574" autoAdjust="0"/>
  </p:normalViewPr>
  <p:slideViewPr>
    <p:cSldViewPr snapToGrid="0">
      <p:cViewPr>
        <p:scale>
          <a:sx n="50" d="100"/>
          <a:sy n="50" d="100"/>
        </p:scale>
        <p:origin x="1284" y="42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12/1/2024</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US" noProof="0" smtClean="0"/>
              <a:t>12/1/2024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t>‹#›</a:t>
            </a:fld>
            <a:endParaRPr lang="en-US" noProof="0"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901FAF19-EC05-4368-9C23-D1307429BBA4}"/>
              </a:ext>
            </a:extLst>
          </p:cNvPr>
          <p:cNvSpPr/>
          <p:nvPr userDrawn="1"/>
        </p:nvSpPr>
        <p:spPr>
          <a:xfrm>
            <a:off x="8266176" y="4754879"/>
            <a:ext cx="2450592" cy="1664327"/>
          </a:xfrm>
          <a:prstGeom prst="ellipse">
            <a:avLst/>
          </a:prstGeom>
          <a:noFill/>
          <a:ln>
            <a:noFill/>
          </a:ln>
        </p:spPr>
        <p:txBody>
          <a:bodyPr vert="horz" lIns="72000" tIns="180000" rIns="180000" bIns="0" rtlCol="0" anchor="t">
            <a:noAutofit/>
          </a:bodyPr>
          <a:lstStyle/>
          <a:p>
            <a:pPr algn="r">
              <a:lnSpc>
                <a:spcPts val="4700"/>
              </a:lnSpc>
              <a:spcBef>
                <a:spcPct val="0"/>
              </a:spcBef>
            </a:pPr>
            <a:endParaRPr lang="en-US" sz="4500" noProof="0" dirty="0">
              <a:solidFill>
                <a:schemeClr val="bg1"/>
              </a:solidFill>
              <a:latin typeface="Rockwell" panose="02060603020205020403" pitchFamily="18" charset="0"/>
              <a:ea typeface="+mj-ea"/>
              <a:cs typeface="+mj-cs"/>
            </a:endParaRPr>
          </a:p>
        </p:txBody>
      </p:sp>
      <p:sp>
        <p:nvSpPr>
          <p:cNvPr id="5" name="Rectangle 4">
            <a:extLst>
              <a:ext uri="{FF2B5EF4-FFF2-40B4-BE49-F238E27FC236}">
                <a16:creationId xmlns:a16="http://schemas.microsoft.com/office/drawing/2014/main" id="{E6296D70-8C54-475E-8440-66769A72C583}"/>
              </a:ext>
            </a:extLst>
          </p:cNvPr>
          <p:cNvSpPr/>
          <p:nvPr userDrawn="1"/>
        </p:nvSpPr>
        <p:spPr>
          <a:xfrm>
            <a:off x="11832336" y="1097280"/>
            <a:ext cx="144000" cy="5321927"/>
          </a:xfrm>
          <a:prstGeom prst="rect">
            <a:avLst/>
          </a:prstGeom>
          <a:noFill/>
          <a:ln>
            <a:noFill/>
          </a:ln>
        </p:spPr>
        <p:txBody>
          <a:bodyPr vert="horz" lIns="72000" tIns="180000" rIns="180000" bIns="0" rtlCol="0" anchor="t">
            <a:noAutofit/>
          </a:bodyPr>
          <a:lstStyle/>
          <a:p>
            <a:pPr algn="r">
              <a:lnSpc>
                <a:spcPts val="4700"/>
              </a:lnSpc>
              <a:spcBef>
                <a:spcPct val="0"/>
              </a:spcBef>
            </a:pPr>
            <a:endParaRPr lang="en-US" sz="4500" noProof="0" dirty="0">
              <a:solidFill>
                <a:schemeClr val="bg1"/>
              </a:solidFill>
              <a:latin typeface="Rockwell" panose="02060603020205020403" pitchFamily="18" charset="0"/>
              <a:ea typeface="+mj-ea"/>
              <a:cs typeface="+mj-cs"/>
            </a:endParaRPr>
          </a:p>
        </p:txBody>
      </p:sp>
      <p:sp>
        <p:nvSpPr>
          <p:cNvPr id="7" name="Rectangle 6">
            <a:extLst>
              <a:ext uri="{FF2B5EF4-FFF2-40B4-BE49-F238E27FC236}">
                <a16:creationId xmlns:a16="http://schemas.microsoft.com/office/drawing/2014/main" id="{DBE77267-9F51-4226-989C-ED57465596ED}"/>
              </a:ext>
            </a:extLst>
          </p:cNvPr>
          <p:cNvSpPr/>
          <p:nvPr userDrawn="1"/>
        </p:nvSpPr>
        <p:spPr>
          <a:xfrm>
            <a:off x="0" y="6714000"/>
            <a:ext cx="12192000" cy="144000"/>
          </a:xfrm>
          <a:prstGeom prst="rect">
            <a:avLst/>
          </a:prstGeom>
          <a:gradFill>
            <a:gsLst>
              <a:gs pos="0">
                <a:schemeClr val="accent1">
                  <a:lumMod val="75000"/>
                </a:schemeClr>
              </a:gs>
              <a:gs pos="21000">
                <a:schemeClr val="tx1">
                  <a:lumMod val="75000"/>
                  <a:lumOff val="2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0A2CC678-341F-44F8-AE2E-A6C84D75C56A}"/>
              </a:ext>
            </a:extLst>
          </p:cNvPr>
          <p:cNvSpPr/>
          <p:nvPr userDrawn="1"/>
        </p:nvSpPr>
        <p:spPr>
          <a:xfrm>
            <a:off x="0" y="0"/>
            <a:ext cx="12192000" cy="144000"/>
          </a:xfrm>
          <a:prstGeom prst="rect">
            <a:avLst/>
          </a:prstGeom>
          <a:gradFill>
            <a:gsLst>
              <a:gs pos="0">
                <a:schemeClr val="accent1">
                  <a:lumMod val="75000"/>
                </a:schemeClr>
              </a:gs>
              <a:gs pos="72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A87A001A-FE8B-41CE-AC81-69D4A2339087}"/>
              </a:ext>
            </a:extLst>
          </p:cNvPr>
          <p:cNvSpPr/>
          <p:nvPr userDrawn="1"/>
        </p:nvSpPr>
        <p:spPr>
          <a:xfrm>
            <a:off x="0" y="92074"/>
            <a:ext cx="144000" cy="6629401"/>
          </a:xfrm>
          <a:prstGeom prst="rect">
            <a:avLst/>
          </a:prstGeom>
          <a:gradFill>
            <a:gsLst>
              <a:gs pos="0">
                <a:schemeClr val="accent1">
                  <a:lumMod val="75000"/>
                </a:schemeClr>
              </a:gs>
              <a:gs pos="72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CB1416AC-94BD-4442-B771-E1ACAA70367E}"/>
              </a:ext>
            </a:extLst>
          </p:cNvPr>
          <p:cNvSpPr/>
          <p:nvPr userDrawn="1"/>
        </p:nvSpPr>
        <p:spPr>
          <a:xfrm>
            <a:off x="12048000" y="92074"/>
            <a:ext cx="144000" cy="6629401"/>
          </a:xfrm>
          <a:prstGeom prst="rect">
            <a:avLst/>
          </a:prstGeom>
          <a:gradFill>
            <a:gsLst>
              <a:gs pos="0">
                <a:schemeClr val="accent1">
                  <a:lumMod val="75000"/>
                </a:schemeClr>
              </a:gs>
              <a:gs pos="72000">
                <a:schemeClr val="tx1">
                  <a:lumMod val="75000"/>
                  <a:lumOff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Freeform: Shape 12">
            <a:extLst>
              <a:ext uri="{FF2B5EF4-FFF2-40B4-BE49-F238E27FC236}">
                <a16:creationId xmlns:a16="http://schemas.microsoft.com/office/drawing/2014/main" id="{BDB31DC4-A207-4A23-8E7A-40D0ECD04FDD}"/>
              </a:ext>
            </a:extLst>
          </p:cNvPr>
          <p:cNvSpPr/>
          <p:nvPr userDrawn="1"/>
        </p:nvSpPr>
        <p:spPr>
          <a:xfrm>
            <a:off x="0" y="0"/>
            <a:ext cx="12192000" cy="6858000"/>
          </a:xfrm>
          <a:custGeom>
            <a:avLst/>
            <a:gdLst>
              <a:gd name="connsiteX0" fmla="*/ 36000 w 12192000"/>
              <a:gd name="connsiteY0" fmla="*/ 36000 h 6858000"/>
              <a:gd name="connsiteX1" fmla="*/ 36000 w 12192000"/>
              <a:gd name="connsiteY1" fmla="*/ 6822000 h 6858000"/>
              <a:gd name="connsiteX2" fmla="*/ 12156000 w 12192000"/>
              <a:gd name="connsiteY2" fmla="*/ 6822000 h 6858000"/>
              <a:gd name="connsiteX3" fmla="*/ 12156000 w 12192000"/>
              <a:gd name="connsiteY3" fmla="*/ 36000 h 6858000"/>
              <a:gd name="connsiteX4" fmla="*/ 0 w 12192000"/>
              <a:gd name="connsiteY4" fmla="*/ 0 h 6858000"/>
              <a:gd name="connsiteX5" fmla="*/ 36000 w 12192000"/>
              <a:gd name="connsiteY5" fmla="*/ 0 h 6858000"/>
              <a:gd name="connsiteX6" fmla="*/ 12156000 w 12192000"/>
              <a:gd name="connsiteY6" fmla="*/ 0 h 6858000"/>
              <a:gd name="connsiteX7" fmla="*/ 12192000 w 12192000"/>
              <a:gd name="connsiteY7" fmla="*/ 0 h 6858000"/>
              <a:gd name="connsiteX8" fmla="*/ 12192000 w 12192000"/>
              <a:gd name="connsiteY8" fmla="*/ 36000 h 6858000"/>
              <a:gd name="connsiteX9" fmla="*/ 12192000 w 12192000"/>
              <a:gd name="connsiteY9" fmla="*/ 6822000 h 6858000"/>
              <a:gd name="connsiteX10" fmla="*/ 12192000 w 12192000"/>
              <a:gd name="connsiteY10" fmla="*/ 6858000 h 6858000"/>
              <a:gd name="connsiteX11" fmla="*/ 12156000 w 12192000"/>
              <a:gd name="connsiteY11" fmla="*/ 6858000 h 6858000"/>
              <a:gd name="connsiteX12" fmla="*/ 36000 w 12192000"/>
              <a:gd name="connsiteY12" fmla="*/ 6858000 h 6858000"/>
              <a:gd name="connsiteX13" fmla="*/ 0 w 12192000"/>
              <a:gd name="connsiteY13" fmla="*/ 6858000 h 6858000"/>
              <a:gd name="connsiteX14" fmla="*/ 0 w 12192000"/>
              <a:gd name="connsiteY14" fmla="*/ 6822000 h 6858000"/>
              <a:gd name="connsiteX15" fmla="*/ 0 w 12192000"/>
              <a:gd name="connsiteY15" fmla="*/ 36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0">
                <a:moveTo>
                  <a:pt x="36000" y="36000"/>
                </a:moveTo>
                <a:lnTo>
                  <a:pt x="36000" y="6822000"/>
                </a:lnTo>
                <a:lnTo>
                  <a:pt x="12156000" y="6822000"/>
                </a:lnTo>
                <a:lnTo>
                  <a:pt x="12156000" y="36000"/>
                </a:lnTo>
                <a:close/>
                <a:moveTo>
                  <a:pt x="0" y="0"/>
                </a:moveTo>
                <a:lnTo>
                  <a:pt x="36000" y="0"/>
                </a:lnTo>
                <a:lnTo>
                  <a:pt x="12156000" y="0"/>
                </a:lnTo>
                <a:lnTo>
                  <a:pt x="12192000" y="0"/>
                </a:lnTo>
                <a:lnTo>
                  <a:pt x="12192000" y="36000"/>
                </a:lnTo>
                <a:lnTo>
                  <a:pt x="12192000" y="6822000"/>
                </a:lnTo>
                <a:lnTo>
                  <a:pt x="12192000" y="6858000"/>
                </a:lnTo>
                <a:lnTo>
                  <a:pt x="12156000" y="6858000"/>
                </a:lnTo>
                <a:lnTo>
                  <a:pt x="36000" y="6858000"/>
                </a:lnTo>
                <a:lnTo>
                  <a:pt x="0" y="6858000"/>
                </a:lnTo>
                <a:lnTo>
                  <a:pt x="0" y="6822000"/>
                </a:lnTo>
                <a:lnTo>
                  <a:pt x="0" y="3600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9" name="Picture Placeholder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144000" y="144000"/>
            <a:ext cx="11905200" cy="6570000"/>
          </a:xfrm>
          <a:solidFill>
            <a:schemeClr val="tx1"/>
          </a:solidFill>
        </p:spPr>
        <p:txBody>
          <a:bodyPr lIns="0" rIns="1764000" anchor="ctr"/>
          <a:lstStyle>
            <a:lvl1pPr marL="0" indent="0" algn="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60000" y="359999"/>
            <a:ext cx="4416588" cy="5321927"/>
          </a:xfrm>
          <a:gradFill>
            <a:gsLst>
              <a:gs pos="0">
                <a:schemeClr val="tx1">
                  <a:lumMod val="75000"/>
                  <a:lumOff val="25000"/>
                  <a:alpha val="70000"/>
                </a:schemeClr>
              </a:gs>
              <a:gs pos="80000">
                <a:schemeClr val="tx1"/>
              </a:gs>
            </a:gsLst>
            <a:lin ang="3600000" scaled="0"/>
          </a:gradFill>
        </p:spPr>
        <p:txBody>
          <a:bodyPr lIns="72000" rIns="180000" bIns="180000" anchor="b"/>
          <a:lstStyle>
            <a:lvl1pPr algn="r">
              <a:lnSpc>
                <a:spcPts val="4700"/>
              </a:lnSpc>
              <a:defRPr sz="4500">
                <a:solidFill>
                  <a:schemeClr val="bg1"/>
                </a:solidFill>
              </a:defRPr>
            </a:lvl1pPr>
          </a:lstStyle>
          <a:p>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59999" y="5681926"/>
            <a:ext cx="4416587" cy="816075"/>
          </a:xfrm>
          <a:solidFill>
            <a:schemeClr val="tx1">
              <a:alpha val="80000"/>
            </a:schemeClr>
          </a:solidFill>
          <a:ln>
            <a:gradFill>
              <a:gsLst>
                <a:gs pos="0">
                  <a:schemeClr val="tx1">
                    <a:lumMod val="75000"/>
                    <a:lumOff val="25000"/>
                  </a:schemeClr>
                </a:gs>
                <a:gs pos="100000">
                  <a:schemeClr val="accent1"/>
                </a:gs>
              </a:gsLst>
              <a:lin ang="0" scaled="0"/>
            </a:gradFill>
          </a:ln>
        </p:spPr>
        <p:txBody>
          <a:bodyPr tIns="144000" rIns="180000"/>
          <a:lstStyle>
            <a:lvl1pPr marL="0" indent="0" algn="r">
              <a:buNone/>
              <a:defRPr sz="18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7456F629-658F-4B7E-A1D1-2522EA76B0D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6" name="Title 5">
            <a:extLst>
              <a:ext uri="{FF2B5EF4-FFF2-40B4-BE49-F238E27FC236}">
                <a16:creationId xmlns:a16="http://schemas.microsoft.com/office/drawing/2014/main" id="{35380A33-49FB-43FC-B60E-34A2E555638E}"/>
              </a:ext>
            </a:extLst>
          </p:cNvPr>
          <p:cNvSpPr>
            <a:spLocks noGrp="1"/>
          </p:cNvSpPr>
          <p:nvPr>
            <p:ph type="title"/>
          </p:nvPr>
        </p:nvSpPr>
        <p:spPr/>
        <p:txBody>
          <a:bodyPr/>
          <a:lstStyle/>
          <a:p>
            <a:r>
              <a:rPr lang="en-US" noProof="0" smtClean="0"/>
              <a:t>Click to edit Master title style</a:t>
            </a:r>
            <a:endParaRPr lang="en-US" noProof="0"/>
          </a:p>
        </p:txBody>
      </p:sp>
      <p:sp>
        <p:nvSpPr>
          <p:cNvPr id="8" name="Content Placeholder 2">
            <a:extLst>
              <a:ext uri="{FF2B5EF4-FFF2-40B4-BE49-F238E27FC236}">
                <a16:creationId xmlns:a16="http://schemas.microsoft.com/office/drawing/2014/main" id="{D0F16635-76F3-45F7-9385-A99504D2B901}"/>
              </a:ext>
            </a:extLst>
          </p:cNvPr>
          <p:cNvSpPr>
            <a:spLocks noGrp="1"/>
          </p:cNvSpPr>
          <p:nvPr>
            <p:ph idx="34"/>
          </p:nvPr>
        </p:nvSpPr>
        <p:spPr>
          <a:xfrm>
            <a:off x="431999" y="1008000"/>
            <a:ext cx="11339999" cy="4881523"/>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734501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F449EF3-C757-4F43-906C-DE0FF6262B2F}"/>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Title 7">
            <a:extLst>
              <a:ext uri="{FF2B5EF4-FFF2-40B4-BE49-F238E27FC236}">
                <a16:creationId xmlns:a16="http://schemas.microsoft.com/office/drawing/2014/main" id="{216924A5-8BD5-4AC6-84B9-2F1A4AFCF252}"/>
              </a:ext>
            </a:extLst>
          </p:cNvPr>
          <p:cNvSpPr>
            <a:spLocks noGrp="1"/>
          </p:cNvSpPr>
          <p:nvPr>
            <p:ph type="title"/>
          </p:nvPr>
        </p:nvSpPr>
        <p:spPr/>
        <p:txBody>
          <a:bodyPr/>
          <a:lstStyle/>
          <a:p>
            <a:r>
              <a:rPr lang="en-US" noProof="0" smtClean="0"/>
              <a:t>Click to edit Master title style</a:t>
            </a:r>
            <a:endParaRPr lang="en-US" noProof="0"/>
          </a:p>
        </p:txBody>
      </p:sp>
      <p:sp>
        <p:nvSpPr>
          <p:cNvPr id="9" name="Content Placeholder 3">
            <a:extLst>
              <a:ext uri="{FF2B5EF4-FFF2-40B4-BE49-F238E27FC236}">
                <a16:creationId xmlns:a16="http://schemas.microsoft.com/office/drawing/2014/main" id="{70C8E421-28C0-4976-A17C-22789B6F3B18}"/>
              </a:ext>
            </a:extLst>
          </p:cNvPr>
          <p:cNvSpPr>
            <a:spLocks noGrp="1"/>
          </p:cNvSpPr>
          <p:nvPr>
            <p:ph sz="half" idx="2"/>
          </p:nvPr>
        </p:nvSpPr>
        <p:spPr>
          <a:xfrm>
            <a:off x="6172199" y="1008000"/>
            <a:ext cx="5505225" cy="5168963"/>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0" name="Content Placeholder 2">
            <a:extLst>
              <a:ext uri="{FF2B5EF4-FFF2-40B4-BE49-F238E27FC236}">
                <a16:creationId xmlns:a16="http://schemas.microsoft.com/office/drawing/2014/main" id="{7AFEAA85-DD59-4B9B-B080-3368277EF650}"/>
              </a:ext>
            </a:extLst>
          </p:cNvPr>
          <p:cNvSpPr>
            <a:spLocks noGrp="1"/>
          </p:cNvSpPr>
          <p:nvPr>
            <p:ph sz="half" idx="1"/>
          </p:nvPr>
        </p:nvSpPr>
        <p:spPr>
          <a:xfrm>
            <a:off x="432000" y="1008000"/>
            <a:ext cx="5587800" cy="5168963"/>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891552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F449EF3-C757-4F43-906C-DE0FF6262B2F}"/>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Title 7">
            <a:extLst>
              <a:ext uri="{FF2B5EF4-FFF2-40B4-BE49-F238E27FC236}">
                <a16:creationId xmlns:a16="http://schemas.microsoft.com/office/drawing/2014/main" id="{216924A5-8BD5-4AC6-84B9-2F1A4AFCF252}"/>
              </a:ext>
            </a:extLst>
          </p:cNvPr>
          <p:cNvSpPr>
            <a:spLocks noGrp="1"/>
          </p:cNvSpPr>
          <p:nvPr>
            <p:ph type="title"/>
          </p:nvPr>
        </p:nvSpPr>
        <p:spPr/>
        <p:txBody>
          <a:bodyPr/>
          <a:lstStyle/>
          <a:p>
            <a:r>
              <a:rPr lang="en-US" noProof="0" smtClean="0"/>
              <a:t>Click to edit Master title style</a:t>
            </a:r>
            <a:endParaRPr lang="en-US" noProof="0"/>
          </a:p>
        </p:txBody>
      </p:sp>
      <p:sp>
        <p:nvSpPr>
          <p:cNvPr id="12" name="Text Placeholder 4">
            <a:extLst>
              <a:ext uri="{FF2B5EF4-FFF2-40B4-BE49-F238E27FC236}">
                <a16:creationId xmlns:a16="http://schemas.microsoft.com/office/drawing/2014/main" id="{1EAE3C73-B1A9-4A3B-8DD2-5A3492079001}"/>
              </a:ext>
            </a:extLst>
          </p:cNvPr>
          <p:cNvSpPr>
            <a:spLocks noGrp="1"/>
          </p:cNvSpPr>
          <p:nvPr>
            <p:ph type="body" sz="quarter" idx="3"/>
          </p:nvPr>
        </p:nvSpPr>
        <p:spPr>
          <a:xfrm>
            <a:off x="6172200" y="1008000"/>
            <a:ext cx="5599800" cy="823912"/>
          </a:xfrm>
        </p:spPr>
        <p:txBody>
          <a:bodyPr anchor="b"/>
          <a:lstStyle>
            <a:lvl1pPr marL="0" indent="0">
              <a:buNone/>
              <a:defRPr sz="2400" b="1">
                <a:solidFill>
                  <a:schemeClr val="bg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3" name="Content Placeholder 5">
            <a:extLst>
              <a:ext uri="{FF2B5EF4-FFF2-40B4-BE49-F238E27FC236}">
                <a16:creationId xmlns:a16="http://schemas.microsoft.com/office/drawing/2014/main" id="{53A52FEF-F917-4982-9855-43A0DF5DA66B}"/>
              </a:ext>
            </a:extLst>
          </p:cNvPr>
          <p:cNvSpPr>
            <a:spLocks noGrp="1"/>
          </p:cNvSpPr>
          <p:nvPr>
            <p:ph sz="quarter" idx="4"/>
          </p:nvPr>
        </p:nvSpPr>
        <p:spPr>
          <a:xfrm>
            <a:off x="6172200" y="1975912"/>
            <a:ext cx="5599800" cy="4213751"/>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4" name="Text Placeholder 2">
            <a:extLst>
              <a:ext uri="{FF2B5EF4-FFF2-40B4-BE49-F238E27FC236}">
                <a16:creationId xmlns:a16="http://schemas.microsoft.com/office/drawing/2014/main" id="{DC1CA8AB-B7BE-4C9F-9A0A-C849A35AA645}"/>
              </a:ext>
            </a:extLst>
          </p:cNvPr>
          <p:cNvSpPr>
            <a:spLocks noGrp="1"/>
          </p:cNvSpPr>
          <p:nvPr>
            <p:ph type="body" idx="1"/>
          </p:nvPr>
        </p:nvSpPr>
        <p:spPr>
          <a:xfrm>
            <a:off x="432000" y="1008000"/>
            <a:ext cx="5565575" cy="823912"/>
          </a:xfrm>
        </p:spPr>
        <p:txBody>
          <a:bodyPr anchor="b"/>
          <a:lstStyle>
            <a:lvl1pPr marL="0" indent="0">
              <a:buNone/>
              <a:defRPr sz="2400" b="1">
                <a:solidFill>
                  <a:schemeClr val="bg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5" name="Content Placeholder 3">
            <a:extLst>
              <a:ext uri="{FF2B5EF4-FFF2-40B4-BE49-F238E27FC236}">
                <a16:creationId xmlns:a16="http://schemas.microsoft.com/office/drawing/2014/main" id="{7B0DF164-9487-4D3F-BA7D-E273D7F5A2F5}"/>
              </a:ext>
            </a:extLst>
          </p:cNvPr>
          <p:cNvSpPr>
            <a:spLocks noGrp="1"/>
          </p:cNvSpPr>
          <p:nvPr>
            <p:ph sz="half" idx="2"/>
          </p:nvPr>
        </p:nvSpPr>
        <p:spPr>
          <a:xfrm>
            <a:off x="432000" y="1975912"/>
            <a:ext cx="5565575" cy="4213751"/>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307921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 Column">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solidFill>
                  <a:schemeClr val="bg1">
                    <a:lumMod val="7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7" name="Title 6">
            <a:extLst>
              <a:ext uri="{FF2B5EF4-FFF2-40B4-BE49-F238E27FC236}">
                <a16:creationId xmlns:a16="http://schemas.microsoft.com/office/drawing/2014/main" id="{684F2FFD-7164-411A-96A5-A5211A6CAD45}"/>
              </a:ext>
            </a:extLst>
          </p:cNvPr>
          <p:cNvSpPr>
            <a:spLocks noGrp="1"/>
          </p:cNvSpPr>
          <p:nvPr>
            <p:ph type="title"/>
          </p:nvPr>
        </p:nvSpPr>
        <p:spPr/>
        <p:txBody>
          <a:bodyPr/>
          <a:lstStyle/>
          <a:p>
            <a:r>
              <a:rPr lang="en-US" noProof="0" smtClean="0"/>
              <a:t>Click to edit Master title style</a:t>
            </a:r>
            <a:endParaRPr lang="en-US" noProof="0"/>
          </a:p>
        </p:txBody>
      </p:sp>
      <p:sp>
        <p:nvSpPr>
          <p:cNvPr id="10" name="Content Placeholder 2">
            <a:extLst>
              <a:ext uri="{FF2B5EF4-FFF2-40B4-BE49-F238E27FC236}">
                <a16:creationId xmlns:a16="http://schemas.microsoft.com/office/drawing/2014/main" id="{34E38C26-A932-4007-84B1-21C1D9744A76}"/>
              </a:ext>
            </a:extLst>
          </p:cNvPr>
          <p:cNvSpPr>
            <a:spLocks noGrp="1"/>
          </p:cNvSpPr>
          <p:nvPr>
            <p:ph idx="33"/>
          </p:nvPr>
        </p:nvSpPr>
        <p:spPr>
          <a:xfrm>
            <a:off x="4302000" y="1512000"/>
            <a:ext cx="3600000" cy="4679250"/>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2" name="Content Placeholder 2">
            <a:extLst>
              <a:ext uri="{FF2B5EF4-FFF2-40B4-BE49-F238E27FC236}">
                <a16:creationId xmlns:a16="http://schemas.microsoft.com/office/drawing/2014/main" id="{FA87EF18-D404-4A92-BE37-7AC9B7223D51}"/>
              </a:ext>
            </a:extLst>
          </p:cNvPr>
          <p:cNvSpPr>
            <a:spLocks noGrp="1"/>
          </p:cNvSpPr>
          <p:nvPr>
            <p:ph idx="34"/>
          </p:nvPr>
        </p:nvSpPr>
        <p:spPr>
          <a:xfrm>
            <a:off x="8172000" y="1512000"/>
            <a:ext cx="3600000" cy="4679250"/>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654388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5 Column">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solidFill>
                  <a:schemeClr val="bg1">
                    <a:lumMod val="7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ED8B3FD9-234A-4B72-9A91-D7DD23D39CDC}"/>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7" name="Title 6">
            <a:extLst>
              <a:ext uri="{FF2B5EF4-FFF2-40B4-BE49-F238E27FC236}">
                <a16:creationId xmlns:a16="http://schemas.microsoft.com/office/drawing/2014/main" id="{1FDBADDA-AF39-45A0-BBAB-A87608C0A8EB}"/>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974837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BE77267-9F51-4226-989C-ED57465596ED}"/>
              </a:ext>
            </a:extLst>
          </p:cNvPr>
          <p:cNvSpPr/>
          <p:nvPr userDrawn="1"/>
        </p:nvSpPr>
        <p:spPr>
          <a:xfrm>
            <a:off x="0" y="6714000"/>
            <a:ext cx="12192000" cy="144000"/>
          </a:xfrm>
          <a:prstGeom prst="rect">
            <a:avLst/>
          </a:prstGeom>
          <a:gradFill>
            <a:gsLst>
              <a:gs pos="0">
                <a:schemeClr val="accent1">
                  <a:lumMod val="75000"/>
                </a:schemeClr>
              </a:gs>
              <a:gs pos="21000">
                <a:schemeClr val="tx1">
                  <a:lumMod val="75000"/>
                  <a:lumOff val="2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0A2CC678-341F-44F8-AE2E-A6C84D75C56A}"/>
              </a:ext>
            </a:extLst>
          </p:cNvPr>
          <p:cNvSpPr/>
          <p:nvPr userDrawn="1"/>
        </p:nvSpPr>
        <p:spPr>
          <a:xfrm>
            <a:off x="0" y="0"/>
            <a:ext cx="12192000" cy="144000"/>
          </a:xfrm>
          <a:prstGeom prst="rect">
            <a:avLst/>
          </a:prstGeom>
          <a:gradFill>
            <a:gsLst>
              <a:gs pos="0">
                <a:schemeClr val="accent1">
                  <a:lumMod val="75000"/>
                </a:schemeClr>
              </a:gs>
              <a:gs pos="72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A87A001A-FE8B-41CE-AC81-69D4A2339087}"/>
              </a:ext>
            </a:extLst>
          </p:cNvPr>
          <p:cNvSpPr/>
          <p:nvPr userDrawn="1"/>
        </p:nvSpPr>
        <p:spPr>
          <a:xfrm>
            <a:off x="0" y="92074"/>
            <a:ext cx="144000" cy="6629401"/>
          </a:xfrm>
          <a:prstGeom prst="rect">
            <a:avLst/>
          </a:prstGeom>
          <a:gradFill>
            <a:gsLst>
              <a:gs pos="0">
                <a:schemeClr val="accent1">
                  <a:lumMod val="75000"/>
                </a:schemeClr>
              </a:gs>
              <a:gs pos="72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CB1416AC-94BD-4442-B771-E1ACAA70367E}"/>
              </a:ext>
            </a:extLst>
          </p:cNvPr>
          <p:cNvSpPr/>
          <p:nvPr userDrawn="1"/>
        </p:nvSpPr>
        <p:spPr>
          <a:xfrm>
            <a:off x="12048000" y="92074"/>
            <a:ext cx="144000" cy="6629401"/>
          </a:xfrm>
          <a:prstGeom prst="rect">
            <a:avLst/>
          </a:prstGeom>
          <a:gradFill>
            <a:gsLst>
              <a:gs pos="0">
                <a:schemeClr val="accent1">
                  <a:lumMod val="75000"/>
                </a:schemeClr>
              </a:gs>
              <a:gs pos="72000">
                <a:schemeClr val="tx1">
                  <a:lumMod val="75000"/>
                  <a:lumOff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Freeform: Shape 12">
            <a:extLst>
              <a:ext uri="{FF2B5EF4-FFF2-40B4-BE49-F238E27FC236}">
                <a16:creationId xmlns:a16="http://schemas.microsoft.com/office/drawing/2014/main" id="{BDB31DC4-A207-4A23-8E7A-40D0ECD04FDD}"/>
              </a:ext>
            </a:extLst>
          </p:cNvPr>
          <p:cNvSpPr/>
          <p:nvPr userDrawn="1"/>
        </p:nvSpPr>
        <p:spPr>
          <a:xfrm>
            <a:off x="0" y="0"/>
            <a:ext cx="12192000" cy="6858000"/>
          </a:xfrm>
          <a:custGeom>
            <a:avLst/>
            <a:gdLst>
              <a:gd name="connsiteX0" fmla="*/ 36000 w 12192000"/>
              <a:gd name="connsiteY0" fmla="*/ 36000 h 6858000"/>
              <a:gd name="connsiteX1" fmla="*/ 36000 w 12192000"/>
              <a:gd name="connsiteY1" fmla="*/ 6822000 h 6858000"/>
              <a:gd name="connsiteX2" fmla="*/ 12156000 w 12192000"/>
              <a:gd name="connsiteY2" fmla="*/ 6822000 h 6858000"/>
              <a:gd name="connsiteX3" fmla="*/ 12156000 w 12192000"/>
              <a:gd name="connsiteY3" fmla="*/ 36000 h 6858000"/>
              <a:gd name="connsiteX4" fmla="*/ 0 w 12192000"/>
              <a:gd name="connsiteY4" fmla="*/ 0 h 6858000"/>
              <a:gd name="connsiteX5" fmla="*/ 36000 w 12192000"/>
              <a:gd name="connsiteY5" fmla="*/ 0 h 6858000"/>
              <a:gd name="connsiteX6" fmla="*/ 12156000 w 12192000"/>
              <a:gd name="connsiteY6" fmla="*/ 0 h 6858000"/>
              <a:gd name="connsiteX7" fmla="*/ 12192000 w 12192000"/>
              <a:gd name="connsiteY7" fmla="*/ 0 h 6858000"/>
              <a:gd name="connsiteX8" fmla="*/ 12192000 w 12192000"/>
              <a:gd name="connsiteY8" fmla="*/ 36000 h 6858000"/>
              <a:gd name="connsiteX9" fmla="*/ 12192000 w 12192000"/>
              <a:gd name="connsiteY9" fmla="*/ 6822000 h 6858000"/>
              <a:gd name="connsiteX10" fmla="*/ 12192000 w 12192000"/>
              <a:gd name="connsiteY10" fmla="*/ 6858000 h 6858000"/>
              <a:gd name="connsiteX11" fmla="*/ 12156000 w 12192000"/>
              <a:gd name="connsiteY11" fmla="*/ 6858000 h 6858000"/>
              <a:gd name="connsiteX12" fmla="*/ 36000 w 12192000"/>
              <a:gd name="connsiteY12" fmla="*/ 6858000 h 6858000"/>
              <a:gd name="connsiteX13" fmla="*/ 0 w 12192000"/>
              <a:gd name="connsiteY13" fmla="*/ 6858000 h 6858000"/>
              <a:gd name="connsiteX14" fmla="*/ 0 w 12192000"/>
              <a:gd name="connsiteY14" fmla="*/ 6822000 h 6858000"/>
              <a:gd name="connsiteX15" fmla="*/ 0 w 12192000"/>
              <a:gd name="connsiteY15" fmla="*/ 36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0">
                <a:moveTo>
                  <a:pt x="36000" y="36000"/>
                </a:moveTo>
                <a:lnTo>
                  <a:pt x="36000" y="6822000"/>
                </a:lnTo>
                <a:lnTo>
                  <a:pt x="12156000" y="6822000"/>
                </a:lnTo>
                <a:lnTo>
                  <a:pt x="12156000" y="36000"/>
                </a:lnTo>
                <a:close/>
                <a:moveTo>
                  <a:pt x="0" y="0"/>
                </a:moveTo>
                <a:lnTo>
                  <a:pt x="36000" y="0"/>
                </a:lnTo>
                <a:lnTo>
                  <a:pt x="12156000" y="0"/>
                </a:lnTo>
                <a:lnTo>
                  <a:pt x="12192000" y="0"/>
                </a:lnTo>
                <a:lnTo>
                  <a:pt x="12192000" y="36000"/>
                </a:lnTo>
                <a:lnTo>
                  <a:pt x="12192000" y="6822000"/>
                </a:lnTo>
                <a:lnTo>
                  <a:pt x="12192000" y="6858000"/>
                </a:lnTo>
                <a:lnTo>
                  <a:pt x="12156000" y="6858000"/>
                </a:lnTo>
                <a:lnTo>
                  <a:pt x="36000" y="6858000"/>
                </a:lnTo>
                <a:lnTo>
                  <a:pt x="0" y="6858000"/>
                </a:lnTo>
                <a:lnTo>
                  <a:pt x="0" y="6822000"/>
                </a:lnTo>
                <a:lnTo>
                  <a:pt x="0" y="3600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60000" y="359999"/>
            <a:ext cx="4416588" cy="5321927"/>
          </a:xfrm>
          <a:gradFill>
            <a:gsLst>
              <a:gs pos="0">
                <a:schemeClr val="tx1">
                  <a:lumMod val="75000"/>
                  <a:lumOff val="25000"/>
                  <a:alpha val="70000"/>
                </a:schemeClr>
              </a:gs>
              <a:gs pos="80000">
                <a:schemeClr val="tx1"/>
              </a:gs>
            </a:gsLst>
            <a:lin ang="3600000" scaled="0"/>
          </a:gradFill>
        </p:spPr>
        <p:txBody>
          <a:bodyPr lIns="72000" rIns="180000" bIns="180000" anchor="b"/>
          <a:lstStyle>
            <a:lvl1pPr algn="r">
              <a:lnSpc>
                <a:spcPts val="4700"/>
              </a:lnSpc>
              <a:defRPr sz="4500">
                <a:solidFill>
                  <a:schemeClr val="bg1"/>
                </a:solidFill>
              </a:defRPr>
            </a:lvl1pPr>
          </a:lstStyle>
          <a:p>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59999" y="5681926"/>
            <a:ext cx="4416587" cy="816075"/>
          </a:xfrm>
          <a:solidFill>
            <a:schemeClr val="tx1">
              <a:alpha val="80000"/>
            </a:schemeClr>
          </a:solidFill>
          <a:ln>
            <a:gradFill>
              <a:gsLst>
                <a:gs pos="0">
                  <a:schemeClr val="tx1">
                    <a:lumMod val="75000"/>
                    <a:lumOff val="25000"/>
                  </a:schemeClr>
                </a:gs>
                <a:gs pos="100000">
                  <a:schemeClr val="accent1"/>
                </a:gs>
              </a:gsLst>
              <a:lin ang="0" scaled="0"/>
            </a:gradFill>
          </a:ln>
        </p:spPr>
        <p:txBody>
          <a:bodyPr tIns="144000" rIns="180000"/>
          <a:lstStyle>
            <a:lvl1pPr marL="0" indent="0" algn="r">
              <a:buNone/>
              <a:defRPr sz="18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Tree>
    <p:extLst>
      <p:ext uri="{BB962C8B-B14F-4D97-AF65-F5344CB8AC3E}">
        <p14:creationId xmlns:p14="http://schemas.microsoft.com/office/powerpoint/2010/main" val="2624564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943600" y="2438399"/>
            <a:ext cx="5385600" cy="3044399"/>
          </a:xfrm>
          <a:gradFill>
            <a:gsLst>
              <a:gs pos="83186">
                <a:schemeClr val="tx1"/>
              </a:gs>
              <a:gs pos="0">
                <a:schemeClr val="accent1">
                  <a:alpha val="50000"/>
                </a:schemeClr>
              </a:gs>
              <a:gs pos="46000">
                <a:schemeClr val="accent1">
                  <a:lumMod val="50000"/>
                  <a:alpha val="90000"/>
                </a:schemeClr>
              </a:gs>
            </a:gsLst>
            <a:lin ang="3600000" scaled="0"/>
          </a:gradFill>
        </p:spPr>
        <p:txBody>
          <a:bodyPr lIns="72000" tIns="180000" rIns="180000" bIns="0" anchor="t"/>
          <a:lstStyle>
            <a:lvl1pPr algn="r">
              <a:lnSpc>
                <a:spcPts val="4700"/>
              </a:lnSpc>
              <a:defRPr sz="4500">
                <a:solidFill>
                  <a:schemeClr val="bg1"/>
                </a:solidFill>
              </a:defRPr>
            </a:lvl1pPr>
          </a:lstStyle>
          <a:p>
            <a:r>
              <a:rPr lang="en-US" noProof="0"/>
              <a:t>Click to edit segue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8248971" y="4479264"/>
            <a:ext cx="2851629" cy="749534"/>
          </a:xfrm>
          <a:solidFill>
            <a:schemeClr val="tx1">
              <a:alpha val="80000"/>
            </a:schemeClr>
          </a:solidFill>
          <a:ln>
            <a:gradFill>
              <a:gsLst>
                <a:gs pos="0">
                  <a:schemeClr val="tx1">
                    <a:lumMod val="75000"/>
                    <a:lumOff val="25000"/>
                  </a:schemeClr>
                </a:gs>
                <a:gs pos="100000">
                  <a:schemeClr val="accent1"/>
                </a:gs>
              </a:gsLst>
              <a:lin ang="10800000" scaled="0"/>
            </a:gradFill>
          </a:ln>
        </p:spPr>
        <p:txBody>
          <a:bodyPr tIns="144000" rIns="180000"/>
          <a:lstStyle>
            <a:lvl1pPr marL="0" indent="0" algn="r">
              <a:buNone/>
              <a:defRPr sz="18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5" name="Footer Placeholder 4">
            <a:extLst>
              <a:ext uri="{FF2B5EF4-FFF2-40B4-BE49-F238E27FC236}">
                <a16:creationId xmlns:a16="http://schemas.microsoft.com/office/drawing/2014/main" id="{0CB24018-690B-4552-9994-3F090E16014A}"/>
              </a:ext>
            </a:extLst>
          </p:cNvPr>
          <p:cNvSpPr>
            <a:spLocks noGrp="1"/>
          </p:cNvSpPr>
          <p:nvPr>
            <p:ph type="ftr" sz="quarter" idx="12"/>
          </p:nvPr>
        </p:nvSpPr>
        <p:spPr/>
        <p:txBody>
          <a:bodyPr/>
          <a:lstStyle/>
          <a:p>
            <a:r>
              <a:rPr lang="en-US" noProof="0" dirty="0"/>
              <a:t>Add a footer</a:t>
            </a:r>
          </a:p>
        </p:txBody>
      </p:sp>
      <p:sp>
        <p:nvSpPr>
          <p:cNvPr id="10" name="Slide Number Placeholder 9">
            <a:extLst>
              <a:ext uri="{FF2B5EF4-FFF2-40B4-BE49-F238E27FC236}">
                <a16:creationId xmlns:a16="http://schemas.microsoft.com/office/drawing/2014/main" id="{4D8B2323-066D-4AC1-9FC8-A06D7E8B5818}"/>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875849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CB24018-690B-4552-9994-3F090E16014A}"/>
              </a:ext>
            </a:extLst>
          </p:cNvPr>
          <p:cNvSpPr>
            <a:spLocks noGrp="1"/>
          </p:cNvSpPr>
          <p:nvPr>
            <p:ph type="ftr" sz="quarter" idx="12"/>
          </p:nvPr>
        </p:nvSpPr>
        <p:spPr/>
        <p:txBody>
          <a:bodyPr/>
          <a:lstStyle/>
          <a:p>
            <a:r>
              <a:rPr lang="en-US" noProof="0" dirty="0"/>
              <a:t>Add a footer</a:t>
            </a:r>
          </a:p>
        </p:txBody>
      </p:sp>
      <p:sp>
        <p:nvSpPr>
          <p:cNvPr id="10" name="Slide Number Placeholder 9">
            <a:extLst>
              <a:ext uri="{FF2B5EF4-FFF2-40B4-BE49-F238E27FC236}">
                <a16:creationId xmlns:a16="http://schemas.microsoft.com/office/drawing/2014/main" id="{4D8B2323-066D-4AC1-9FC8-A06D7E8B5818}"/>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8" name="Title 1">
            <a:extLst>
              <a:ext uri="{FF2B5EF4-FFF2-40B4-BE49-F238E27FC236}">
                <a16:creationId xmlns:a16="http://schemas.microsoft.com/office/drawing/2014/main" id="{F30A9B71-A789-4057-B729-15D78CF34E05}"/>
              </a:ext>
            </a:extLst>
          </p:cNvPr>
          <p:cNvSpPr>
            <a:spLocks noGrp="1"/>
          </p:cNvSpPr>
          <p:nvPr>
            <p:ph type="ctrTitle" hasCustomPrompt="1"/>
          </p:nvPr>
        </p:nvSpPr>
        <p:spPr>
          <a:xfrm>
            <a:off x="355601" y="3263898"/>
            <a:ext cx="4840085" cy="1626013"/>
          </a:xfrm>
          <a:gradFill>
            <a:gsLst>
              <a:gs pos="0">
                <a:schemeClr val="tx1">
                  <a:lumMod val="75000"/>
                  <a:lumOff val="25000"/>
                  <a:alpha val="70000"/>
                </a:schemeClr>
              </a:gs>
              <a:gs pos="80000">
                <a:schemeClr val="tx1"/>
              </a:gs>
            </a:gsLst>
            <a:lin ang="3600000" scaled="0"/>
          </a:gradFill>
        </p:spPr>
        <p:txBody>
          <a:bodyPr lIns="72000" rIns="180000" bIns="180000" anchor="b"/>
          <a:lstStyle>
            <a:lvl1pPr algn="r">
              <a:lnSpc>
                <a:spcPts val="4700"/>
              </a:lnSpc>
              <a:defRPr sz="4500">
                <a:solidFill>
                  <a:schemeClr val="bg1"/>
                </a:solidFill>
              </a:defRPr>
            </a:lvl1pPr>
          </a:lstStyle>
          <a:p>
            <a:r>
              <a:rPr lang="en-US" noProof="0"/>
              <a:t>Slide Title</a:t>
            </a:r>
          </a:p>
        </p:txBody>
      </p:sp>
      <p:sp>
        <p:nvSpPr>
          <p:cNvPr id="15" name="Text Placeholder 3">
            <a:extLst>
              <a:ext uri="{FF2B5EF4-FFF2-40B4-BE49-F238E27FC236}">
                <a16:creationId xmlns:a16="http://schemas.microsoft.com/office/drawing/2014/main" id="{4EF269EA-6AE9-449D-BE5A-03758EA88DDA}"/>
              </a:ext>
            </a:extLst>
          </p:cNvPr>
          <p:cNvSpPr>
            <a:spLocks noGrp="1"/>
          </p:cNvSpPr>
          <p:nvPr>
            <p:ph type="body" sz="half" idx="2"/>
          </p:nvPr>
        </p:nvSpPr>
        <p:spPr>
          <a:xfrm>
            <a:off x="355601" y="4889910"/>
            <a:ext cx="4840085" cy="816077"/>
          </a:xfrm>
          <a:solidFill>
            <a:schemeClr val="tx1">
              <a:alpha val="80000"/>
            </a:schemeClr>
          </a:solidFill>
          <a:ln>
            <a:gradFill>
              <a:gsLst>
                <a:gs pos="0">
                  <a:schemeClr val="tx1">
                    <a:lumMod val="75000"/>
                    <a:lumOff val="25000"/>
                  </a:schemeClr>
                </a:gs>
                <a:gs pos="100000">
                  <a:schemeClr val="accent1"/>
                </a:gs>
              </a:gsLst>
              <a:lin ang="0" scaled="0"/>
            </a:gradFill>
          </a:ln>
        </p:spPr>
        <p:txBody>
          <a:bodyPr vert="horz" lIns="0" tIns="144000" rIns="91440" bIns="0" rtlCol="0">
            <a:noAutofit/>
          </a:bodyPr>
          <a:lstStyle>
            <a:lvl1pPr marL="0" indent="0" algn="r">
              <a:buNone/>
              <a:defRPr lang="en-US" baseline="0">
                <a:solidFill>
                  <a:schemeClr val="bg1">
                    <a:lumMod val="75000"/>
                  </a:schemeClr>
                </a:solidFill>
              </a:defRPr>
            </a:lvl1pPr>
          </a:lstStyle>
          <a:p>
            <a:pPr marL="266700" lvl="0" indent="-266700" algn="r"/>
            <a:r>
              <a:rPr lang="en-US" noProof="0" smtClean="0"/>
              <a:t>Edit Master text styles</a:t>
            </a:r>
          </a:p>
        </p:txBody>
      </p:sp>
      <p:sp>
        <p:nvSpPr>
          <p:cNvPr id="16" name="Content Placeholder 2">
            <a:extLst>
              <a:ext uri="{FF2B5EF4-FFF2-40B4-BE49-F238E27FC236}">
                <a16:creationId xmlns:a16="http://schemas.microsoft.com/office/drawing/2014/main" id="{A473F491-E8FD-4CBC-84E6-5139D5161A9C}"/>
              </a:ext>
            </a:extLst>
          </p:cNvPr>
          <p:cNvSpPr>
            <a:spLocks noGrp="1"/>
          </p:cNvSpPr>
          <p:nvPr>
            <p:ph idx="1"/>
          </p:nvPr>
        </p:nvSpPr>
        <p:spPr>
          <a:xfrm>
            <a:off x="6095998" y="651641"/>
            <a:ext cx="5472001" cy="5054346"/>
          </a:xfrm>
        </p:spPr>
        <p:txBody>
          <a:bodyPr anchor="b" anchorCtr="0"/>
          <a:lstStyle>
            <a:lvl1pPr>
              <a:defRPr sz="2000">
                <a:solidFill>
                  <a:schemeClr val="bg1">
                    <a:lumMod val="75000"/>
                  </a:schemeClr>
                </a:solidFill>
              </a:defRPr>
            </a:lvl1pPr>
            <a:lvl2pPr>
              <a:defRPr sz="1800">
                <a:solidFill>
                  <a:schemeClr val="bg1">
                    <a:lumMod val="75000"/>
                  </a:schemeClr>
                </a:solidFill>
              </a:defRPr>
            </a:lvl2pPr>
            <a:lvl3pPr>
              <a:defRPr sz="1600">
                <a:solidFill>
                  <a:schemeClr val="bg1">
                    <a:lumMod val="75000"/>
                  </a:schemeClr>
                </a:solidFill>
              </a:defRPr>
            </a:lvl3pPr>
            <a:lvl4pPr>
              <a:defRPr sz="1400">
                <a:solidFill>
                  <a:schemeClr val="bg1">
                    <a:lumMod val="75000"/>
                  </a:schemeClr>
                </a:solidFill>
              </a:defRPr>
            </a:lvl4pPr>
            <a:lvl5pPr>
              <a:defRPr sz="1400">
                <a:solidFill>
                  <a:schemeClr val="bg1">
                    <a:lumMod val="75000"/>
                  </a:schemeClr>
                </a:solidFill>
              </a:defRPr>
            </a:lvl5pPr>
            <a:lvl6pPr>
              <a:defRPr sz="2000"/>
            </a:lvl6pPr>
            <a:lvl7pPr>
              <a:defRPr sz="2000"/>
            </a:lvl7pPr>
            <a:lvl8pPr>
              <a:defRPr sz="2000"/>
            </a:lvl8pPr>
            <a:lvl9pPr>
              <a:defRPr sz="20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367883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CB24018-690B-4552-9994-3F090E16014A}"/>
              </a:ext>
            </a:extLst>
          </p:cNvPr>
          <p:cNvSpPr>
            <a:spLocks noGrp="1"/>
          </p:cNvSpPr>
          <p:nvPr>
            <p:ph type="ftr" sz="quarter" idx="12"/>
          </p:nvPr>
        </p:nvSpPr>
        <p:spPr/>
        <p:txBody>
          <a:bodyPr/>
          <a:lstStyle/>
          <a:p>
            <a:r>
              <a:rPr lang="en-US" noProof="0" dirty="0"/>
              <a:t>Add a footer</a:t>
            </a:r>
          </a:p>
        </p:txBody>
      </p:sp>
      <p:sp>
        <p:nvSpPr>
          <p:cNvPr id="10" name="Slide Number Placeholder 9">
            <a:extLst>
              <a:ext uri="{FF2B5EF4-FFF2-40B4-BE49-F238E27FC236}">
                <a16:creationId xmlns:a16="http://schemas.microsoft.com/office/drawing/2014/main" id="{4D8B2323-066D-4AC1-9FC8-A06D7E8B5818}"/>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8" name="Title 1">
            <a:extLst>
              <a:ext uri="{FF2B5EF4-FFF2-40B4-BE49-F238E27FC236}">
                <a16:creationId xmlns:a16="http://schemas.microsoft.com/office/drawing/2014/main" id="{F30A9B71-A789-4057-B729-15D78CF34E05}"/>
              </a:ext>
            </a:extLst>
          </p:cNvPr>
          <p:cNvSpPr>
            <a:spLocks noGrp="1"/>
          </p:cNvSpPr>
          <p:nvPr>
            <p:ph type="ctrTitle" hasCustomPrompt="1"/>
          </p:nvPr>
        </p:nvSpPr>
        <p:spPr>
          <a:xfrm>
            <a:off x="355601" y="3263898"/>
            <a:ext cx="4840085" cy="1626013"/>
          </a:xfrm>
          <a:gradFill>
            <a:gsLst>
              <a:gs pos="0">
                <a:schemeClr val="tx1">
                  <a:lumMod val="75000"/>
                  <a:lumOff val="25000"/>
                  <a:alpha val="70000"/>
                </a:schemeClr>
              </a:gs>
              <a:gs pos="80000">
                <a:schemeClr val="tx1"/>
              </a:gs>
            </a:gsLst>
            <a:lin ang="3600000" scaled="0"/>
          </a:gradFill>
        </p:spPr>
        <p:txBody>
          <a:bodyPr lIns="72000" rIns="180000" bIns="180000" anchor="b"/>
          <a:lstStyle>
            <a:lvl1pPr algn="r">
              <a:lnSpc>
                <a:spcPts val="4700"/>
              </a:lnSpc>
              <a:defRPr sz="4500">
                <a:solidFill>
                  <a:schemeClr val="bg1"/>
                </a:solidFill>
              </a:defRPr>
            </a:lvl1pPr>
          </a:lstStyle>
          <a:p>
            <a:r>
              <a:rPr lang="en-US" noProof="0"/>
              <a:t>Slide Title</a:t>
            </a:r>
          </a:p>
        </p:txBody>
      </p:sp>
      <p:sp>
        <p:nvSpPr>
          <p:cNvPr id="9" name="Text Placeholder 3">
            <a:extLst>
              <a:ext uri="{FF2B5EF4-FFF2-40B4-BE49-F238E27FC236}">
                <a16:creationId xmlns:a16="http://schemas.microsoft.com/office/drawing/2014/main" id="{AC12A5E3-4178-4927-9321-CCDE04B7D2A2}"/>
              </a:ext>
            </a:extLst>
          </p:cNvPr>
          <p:cNvSpPr>
            <a:spLocks noGrp="1"/>
          </p:cNvSpPr>
          <p:nvPr>
            <p:ph type="body" sz="half" idx="2"/>
          </p:nvPr>
        </p:nvSpPr>
        <p:spPr>
          <a:xfrm>
            <a:off x="355601" y="4889911"/>
            <a:ext cx="4840085" cy="816076"/>
          </a:xfrm>
          <a:solidFill>
            <a:schemeClr val="tx1">
              <a:alpha val="80000"/>
            </a:schemeClr>
          </a:solidFill>
          <a:ln>
            <a:gradFill>
              <a:gsLst>
                <a:gs pos="0">
                  <a:schemeClr val="tx1">
                    <a:lumMod val="75000"/>
                    <a:lumOff val="25000"/>
                  </a:schemeClr>
                </a:gs>
                <a:gs pos="100000">
                  <a:schemeClr val="accent1"/>
                </a:gs>
              </a:gsLst>
              <a:lin ang="0" scaled="0"/>
            </a:gradFill>
          </a:ln>
        </p:spPr>
        <p:txBody>
          <a:bodyPr vert="horz" lIns="0" tIns="144000" rIns="91440" bIns="0" rtlCol="0">
            <a:noAutofit/>
          </a:bodyPr>
          <a:lstStyle>
            <a:lvl1pPr marL="0" indent="0" algn="r">
              <a:buNone/>
              <a:defRPr lang="en-US">
                <a:solidFill>
                  <a:schemeClr val="bg1">
                    <a:lumMod val="75000"/>
                  </a:schemeClr>
                </a:solidFill>
              </a:defRPr>
            </a:lvl1pPr>
          </a:lstStyle>
          <a:p>
            <a:pPr marL="266700" lvl="0" indent="-266700" algn="r"/>
            <a:r>
              <a:rPr lang="en-US" noProof="0" smtClean="0"/>
              <a:t>Edit Master text styles</a:t>
            </a:r>
          </a:p>
        </p:txBody>
      </p:sp>
      <p:sp>
        <p:nvSpPr>
          <p:cNvPr id="12" name="Picture Placeholder 2">
            <a:extLst>
              <a:ext uri="{FF2B5EF4-FFF2-40B4-BE49-F238E27FC236}">
                <a16:creationId xmlns:a16="http://schemas.microsoft.com/office/drawing/2014/main" id="{73C2D913-09CE-4035-84E6-3144961151C2}"/>
              </a:ext>
            </a:extLst>
          </p:cNvPr>
          <p:cNvSpPr>
            <a:spLocks noGrp="1"/>
          </p:cNvSpPr>
          <p:nvPr>
            <p:ph type="pic" idx="1"/>
          </p:nvPr>
        </p:nvSpPr>
        <p:spPr>
          <a:xfrm>
            <a:off x="6095997" y="651641"/>
            <a:ext cx="5472002" cy="50543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Tree>
    <p:extLst>
      <p:ext uri="{BB962C8B-B14F-4D97-AF65-F5344CB8AC3E}">
        <p14:creationId xmlns:p14="http://schemas.microsoft.com/office/powerpoint/2010/main" val="2626314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6387D291-05F0-4DD7-A728-945B6C9F2382}"/>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6" name="Title 5">
            <a:extLst>
              <a:ext uri="{FF2B5EF4-FFF2-40B4-BE49-F238E27FC236}">
                <a16:creationId xmlns:a16="http://schemas.microsoft.com/office/drawing/2014/main" id="{61A6105F-5309-4A56-AAF2-8D4A0477F00A}"/>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150585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1">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F6E7EBFD-F776-4FA5-B67B-AEAB104C7125}"/>
              </a:ext>
            </a:extLst>
          </p:cNvPr>
          <p:cNvSpPr/>
          <p:nvPr userDrawn="1"/>
        </p:nvSpPr>
        <p:spPr>
          <a:xfrm>
            <a:off x="8418576" y="4907280"/>
            <a:ext cx="1554480" cy="1103376"/>
          </a:xfrm>
          <a:prstGeom prst="ellipse">
            <a:avLst/>
          </a:prstGeom>
          <a:noFill/>
          <a:ln>
            <a:noFill/>
          </a:ln>
        </p:spPr>
        <p:txBody>
          <a:bodyPr vert="horz" lIns="72000" tIns="180000" rIns="180000" bIns="0" rtlCol="0" anchor="t">
            <a:noAutofit/>
          </a:bodyPr>
          <a:lstStyle/>
          <a:p>
            <a:pPr algn="r">
              <a:lnSpc>
                <a:spcPts val="4700"/>
              </a:lnSpc>
              <a:spcBef>
                <a:spcPct val="0"/>
              </a:spcBef>
            </a:pPr>
            <a:endParaRPr lang="en-US" sz="4500" noProof="0" dirty="0">
              <a:solidFill>
                <a:schemeClr val="bg1"/>
              </a:solidFill>
              <a:latin typeface="Rockwell" panose="02060603020205020403" pitchFamily="18" charset="0"/>
              <a:ea typeface="+mj-ea"/>
              <a:cs typeface="+mj-cs"/>
            </a:endParaRPr>
          </a:p>
        </p:txBody>
      </p:sp>
      <p:sp>
        <p:nvSpPr>
          <p:cNvPr id="9" name="Picture Placeholder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144000" y="144000"/>
            <a:ext cx="11905200" cy="6060155"/>
          </a:xfrm>
          <a:solidFill>
            <a:schemeClr val="tx1"/>
          </a:solidFill>
        </p:spPr>
        <p:txBody>
          <a:bodyPr lIns="0" rIns="1764000" anchor="ctr"/>
          <a:lstStyle>
            <a:lvl1pPr marL="0" indent="0" algn="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79100" y="804500"/>
            <a:ext cx="4416588" cy="3818712"/>
          </a:xfrm>
          <a:gradFill>
            <a:gsLst>
              <a:gs pos="0">
                <a:schemeClr val="tx1">
                  <a:lumMod val="75000"/>
                  <a:lumOff val="25000"/>
                  <a:alpha val="70000"/>
                </a:schemeClr>
              </a:gs>
              <a:gs pos="80000">
                <a:schemeClr val="tx1"/>
              </a:gs>
            </a:gsLst>
            <a:lin ang="3600000" scaled="0"/>
          </a:gradFill>
        </p:spPr>
        <p:txBody>
          <a:bodyPr lIns="72000" rIns="180000" bIns="180000" anchor="b"/>
          <a:lstStyle>
            <a:lvl1pPr algn="r">
              <a:lnSpc>
                <a:spcPts val="4700"/>
              </a:lnSpc>
              <a:defRPr sz="4500">
                <a:solidFill>
                  <a:schemeClr val="bg1"/>
                </a:solidFill>
              </a:defRPr>
            </a:lvl1pPr>
          </a:lstStyle>
          <a:p>
            <a:r>
              <a:rPr lang="en-US" noProof="0"/>
              <a:t>Click to edit segue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79099" y="4623212"/>
            <a:ext cx="4416587" cy="816075"/>
          </a:xfrm>
          <a:solidFill>
            <a:schemeClr val="tx1">
              <a:alpha val="80000"/>
            </a:schemeClr>
          </a:solidFill>
          <a:ln>
            <a:gradFill>
              <a:gsLst>
                <a:gs pos="0">
                  <a:schemeClr val="tx1">
                    <a:lumMod val="75000"/>
                    <a:lumOff val="25000"/>
                  </a:schemeClr>
                </a:gs>
                <a:gs pos="100000">
                  <a:schemeClr val="accent1"/>
                </a:gs>
              </a:gsLst>
              <a:lin ang="0" scaled="0"/>
            </a:gradFill>
          </a:ln>
        </p:spPr>
        <p:txBody>
          <a:bodyPr tIns="144000" rIns="180000"/>
          <a:lstStyle>
            <a:lvl1pPr marL="0" indent="0" algn="r">
              <a:buNone/>
              <a:defRPr sz="18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5" name="Footer Placeholder 4">
            <a:extLst>
              <a:ext uri="{FF2B5EF4-FFF2-40B4-BE49-F238E27FC236}">
                <a16:creationId xmlns:a16="http://schemas.microsoft.com/office/drawing/2014/main" id="{0CB24018-690B-4552-9994-3F090E16014A}"/>
              </a:ext>
            </a:extLst>
          </p:cNvPr>
          <p:cNvSpPr>
            <a:spLocks noGrp="1"/>
          </p:cNvSpPr>
          <p:nvPr>
            <p:ph type="ftr" sz="quarter" idx="12"/>
          </p:nvPr>
        </p:nvSpPr>
        <p:spPr/>
        <p:txBody>
          <a:bodyPr/>
          <a:lstStyle/>
          <a:p>
            <a:r>
              <a:rPr lang="en-US" noProof="0" dirty="0"/>
              <a:t>Add a footer</a:t>
            </a:r>
          </a:p>
        </p:txBody>
      </p:sp>
      <p:sp>
        <p:nvSpPr>
          <p:cNvPr id="10" name="Slide Number Placeholder 9">
            <a:extLst>
              <a:ext uri="{FF2B5EF4-FFF2-40B4-BE49-F238E27FC236}">
                <a16:creationId xmlns:a16="http://schemas.microsoft.com/office/drawing/2014/main" id="{4D8B2323-066D-4AC1-9FC8-A06D7E8B5818}"/>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7" name="Oval 6">
            <a:extLst>
              <a:ext uri="{FF2B5EF4-FFF2-40B4-BE49-F238E27FC236}">
                <a16:creationId xmlns:a16="http://schemas.microsoft.com/office/drawing/2014/main" id="{6901C03F-F087-4546-A9C3-5B5B81E3BD7B}"/>
              </a:ext>
            </a:extLst>
          </p:cNvPr>
          <p:cNvSpPr/>
          <p:nvPr userDrawn="1"/>
        </p:nvSpPr>
        <p:spPr>
          <a:xfrm>
            <a:off x="8266176" y="4754880"/>
            <a:ext cx="274320" cy="292608"/>
          </a:xfrm>
          <a:prstGeom prst="ellipse">
            <a:avLst/>
          </a:prstGeom>
          <a:noFill/>
          <a:ln>
            <a:noFill/>
          </a:ln>
        </p:spPr>
        <p:txBody>
          <a:bodyPr vert="horz" lIns="72000" tIns="180000" rIns="180000" bIns="0" rtlCol="0" anchor="t">
            <a:noAutofit/>
          </a:bodyPr>
          <a:lstStyle/>
          <a:p>
            <a:pPr algn="r">
              <a:lnSpc>
                <a:spcPts val="4700"/>
              </a:lnSpc>
              <a:spcBef>
                <a:spcPct val="0"/>
              </a:spcBef>
            </a:pPr>
            <a:endParaRPr lang="en-US" sz="4500" noProof="0" dirty="0">
              <a:solidFill>
                <a:schemeClr val="bg1"/>
              </a:solidFill>
              <a:latin typeface="Rockwell" panose="02060603020205020403" pitchFamily="18" charset="0"/>
              <a:ea typeface="+mj-ea"/>
              <a:cs typeface="+mj-cs"/>
            </a:endParaRPr>
          </a:p>
        </p:txBody>
      </p:sp>
    </p:spTree>
    <p:extLst>
      <p:ext uri="{BB962C8B-B14F-4D97-AF65-F5344CB8AC3E}">
        <p14:creationId xmlns:p14="http://schemas.microsoft.com/office/powerpoint/2010/main" val="28920514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6387D291-05F0-4DD7-A728-945B6C9F2382}"/>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6" name="Title 5">
            <a:extLst>
              <a:ext uri="{FF2B5EF4-FFF2-40B4-BE49-F238E27FC236}">
                <a16:creationId xmlns:a16="http://schemas.microsoft.com/office/drawing/2014/main" id="{61A6105F-5309-4A56-AAF2-8D4A0477F00A}"/>
              </a:ext>
            </a:extLst>
          </p:cNvPr>
          <p:cNvSpPr>
            <a:spLocks noGrp="1"/>
          </p:cNvSpPr>
          <p:nvPr>
            <p:ph type="title"/>
          </p:nvPr>
        </p:nvSpPr>
        <p:spPr/>
        <p:txBody>
          <a:bodyPr/>
          <a:lstStyle/>
          <a:p>
            <a:r>
              <a:rPr lang="en-US" noProof="0" smtClean="0"/>
              <a:t>Click to edit Master title style</a:t>
            </a:r>
            <a:endParaRPr lang="en-US" noProof="0"/>
          </a:p>
        </p:txBody>
      </p:sp>
      <p:sp>
        <p:nvSpPr>
          <p:cNvPr id="5" name="Text Placeholder 4">
            <a:extLst>
              <a:ext uri="{FF2B5EF4-FFF2-40B4-BE49-F238E27FC236}">
                <a16:creationId xmlns:a16="http://schemas.microsoft.com/office/drawing/2014/main" id="{DF9F7BF0-5084-45F6-AF52-A3013D439469}"/>
              </a:ext>
            </a:extLst>
          </p:cNvPr>
          <p:cNvSpPr>
            <a:spLocks noGrp="1"/>
          </p:cNvSpPr>
          <p:nvPr>
            <p:ph type="body" sz="quarter" idx="34"/>
          </p:nvPr>
        </p:nvSpPr>
        <p:spPr>
          <a:xfrm>
            <a:off x="2718816" y="2673350"/>
            <a:ext cx="6754368" cy="1511300"/>
          </a:xfrm>
        </p:spPr>
        <p:txBody>
          <a:bodyPr anchor="ctr"/>
          <a:lstStyle>
            <a:lvl1pPr marL="0" indent="0" algn="ctr">
              <a:buNone/>
              <a:defRPr sz="4000"/>
            </a:lvl1pPr>
            <a:lvl2pPr marL="266700" indent="0">
              <a:buNone/>
              <a:defRPr/>
            </a:lvl2pPr>
          </a:lstStyle>
          <a:p>
            <a:pPr lvl="0"/>
            <a:r>
              <a:rPr lang="en-US" noProof="0" smtClean="0"/>
              <a:t>Edit Master text styles</a:t>
            </a:r>
          </a:p>
        </p:txBody>
      </p:sp>
    </p:spTree>
    <p:extLst>
      <p:ext uri="{BB962C8B-B14F-4D97-AF65-F5344CB8AC3E}">
        <p14:creationId xmlns:p14="http://schemas.microsoft.com/office/powerpoint/2010/main" val="1395443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BDA9BE28-009E-4D88-9951-81B453F75A4E}"/>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139767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2">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1AB7A8BA-0531-4A37-BB60-9E1CA4764B40}"/>
              </a:ext>
            </a:extLst>
          </p:cNvPr>
          <p:cNvSpPr/>
          <p:nvPr userDrawn="1"/>
        </p:nvSpPr>
        <p:spPr>
          <a:xfrm>
            <a:off x="1450848" y="653845"/>
            <a:ext cx="2657856" cy="2450592"/>
          </a:xfrm>
          <a:prstGeom prst="ellipse">
            <a:avLst/>
          </a:prstGeom>
          <a:noFill/>
          <a:ln>
            <a:noFill/>
          </a:ln>
        </p:spPr>
        <p:txBody>
          <a:bodyPr vert="horz" lIns="72000" tIns="180000" rIns="180000" bIns="0" rtlCol="0" anchor="t">
            <a:noAutofit/>
          </a:bodyPr>
          <a:lstStyle/>
          <a:p>
            <a:pPr algn="r">
              <a:lnSpc>
                <a:spcPts val="4700"/>
              </a:lnSpc>
              <a:spcBef>
                <a:spcPct val="0"/>
              </a:spcBef>
            </a:pPr>
            <a:endParaRPr lang="en-US" sz="4500" noProof="0" dirty="0">
              <a:solidFill>
                <a:schemeClr val="bg1"/>
              </a:solidFill>
              <a:latin typeface="Rockwell" panose="02060603020205020403" pitchFamily="18" charset="0"/>
              <a:ea typeface="+mj-ea"/>
              <a:cs typeface="+mj-cs"/>
            </a:endParaRPr>
          </a:p>
        </p:txBody>
      </p:sp>
      <p:sp>
        <p:nvSpPr>
          <p:cNvPr id="9" name="Picture Placeholder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144000" y="144000"/>
            <a:ext cx="11905200" cy="6060155"/>
          </a:xfrm>
          <a:solidFill>
            <a:schemeClr val="tx1"/>
          </a:solidFill>
        </p:spPr>
        <p:txBody>
          <a:bodyPr lIns="0" tIns="180000" rIns="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943600" y="2438399"/>
            <a:ext cx="5385600" cy="3044399"/>
          </a:xfrm>
          <a:gradFill>
            <a:gsLst>
              <a:gs pos="83186">
                <a:schemeClr val="tx1"/>
              </a:gs>
              <a:gs pos="0">
                <a:schemeClr val="accent1">
                  <a:alpha val="50000"/>
                </a:schemeClr>
              </a:gs>
              <a:gs pos="46000">
                <a:schemeClr val="accent1">
                  <a:lumMod val="50000"/>
                  <a:alpha val="90000"/>
                </a:schemeClr>
              </a:gs>
            </a:gsLst>
            <a:lin ang="3600000" scaled="0"/>
          </a:gradFill>
        </p:spPr>
        <p:txBody>
          <a:bodyPr lIns="72000" tIns="180000" rIns="180000" bIns="0" anchor="t"/>
          <a:lstStyle>
            <a:lvl1pPr algn="r">
              <a:lnSpc>
                <a:spcPts val="4700"/>
              </a:lnSpc>
              <a:defRPr sz="4500">
                <a:solidFill>
                  <a:schemeClr val="bg1"/>
                </a:solidFill>
              </a:defRPr>
            </a:lvl1pPr>
          </a:lstStyle>
          <a:p>
            <a:r>
              <a:rPr lang="en-US" noProof="0"/>
              <a:t>Click to edit segue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8248971" y="4479264"/>
            <a:ext cx="2851629" cy="749534"/>
          </a:xfrm>
          <a:solidFill>
            <a:schemeClr val="tx1">
              <a:alpha val="80000"/>
            </a:schemeClr>
          </a:solidFill>
          <a:ln>
            <a:gradFill>
              <a:gsLst>
                <a:gs pos="0">
                  <a:schemeClr val="tx1">
                    <a:lumMod val="75000"/>
                    <a:lumOff val="25000"/>
                  </a:schemeClr>
                </a:gs>
                <a:gs pos="100000">
                  <a:schemeClr val="accent1"/>
                </a:gs>
              </a:gsLst>
              <a:lin ang="10800000" scaled="0"/>
            </a:gradFill>
          </a:ln>
        </p:spPr>
        <p:txBody>
          <a:bodyPr tIns="144000" rIns="180000"/>
          <a:lstStyle>
            <a:lvl1pPr marL="0" indent="0" algn="r">
              <a:buNone/>
              <a:defRPr sz="18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5" name="Footer Placeholder 4">
            <a:extLst>
              <a:ext uri="{FF2B5EF4-FFF2-40B4-BE49-F238E27FC236}">
                <a16:creationId xmlns:a16="http://schemas.microsoft.com/office/drawing/2014/main" id="{0CB24018-690B-4552-9994-3F090E16014A}"/>
              </a:ext>
            </a:extLst>
          </p:cNvPr>
          <p:cNvSpPr>
            <a:spLocks noGrp="1"/>
          </p:cNvSpPr>
          <p:nvPr>
            <p:ph type="ftr" sz="quarter" idx="12"/>
          </p:nvPr>
        </p:nvSpPr>
        <p:spPr/>
        <p:txBody>
          <a:bodyPr/>
          <a:lstStyle/>
          <a:p>
            <a:r>
              <a:rPr lang="en-US" noProof="0" dirty="0"/>
              <a:t>Add a footer</a:t>
            </a:r>
          </a:p>
        </p:txBody>
      </p:sp>
      <p:sp>
        <p:nvSpPr>
          <p:cNvPr id="10" name="Slide Number Placeholder 9">
            <a:extLst>
              <a:ext uri="{FF2B5EF4-FFF2-40B4-BE49-F238E27FC236}">
                <a16:creationId xmlns:a16="http://schemas.microsoft.com/office/drawing/2014/main" id="{4D8B2323-066D-4AC1-9FC8-A06D7E8B5818}"/>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026815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Photo 1">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FE842FA8-E742-4FD8-BFA1-7B8A13828E76}"/>
              </a:ext>
            </a:extLst>
          </p:cNvPr>
          <p:cNvSpPr/>
          <p:nvPr userDrawn="1"/>
        </p:nvSpPr>
        <p:spPr>
          <a:xfrm>
            <a:off x="8418576" y="4907280"/>
            <a:ext cx="274320" cy="292608"/>
          </a:xfrm>
          <a:prstGeom prst="ellipse">
            <a:avLst/>
          </a:prstGeom>
          <a:noFill/>
          <a:ln>
            <a:noFill/>
          </a:ln>
        </p:spPr>
        <p:txBody>
          <a:bodyPr vert="horz" lIns="72000" tIns="180000" rIns="180000" bIns="0" rtlCol="0" anchor="t">
            <a:noAutofit/>
          </a:bodyPr>
          <a:lstStyle/>
          <a:p>
            <a:pPr algn="r">
              <a:lnSpc>
                <a:spcPts val="4700"/>
              </a:lnSpc>
              <a:spcBef>
                <a:spcPct val="0"/>
              </a:spcBef>
            </a:pPr>
            <a:endParaRPr lang="en-US" sz="4500" noProof="0" dirty="0">
              <a:solidFill>
                <a:schemeClr val="bg1"/>
              </a:solidFill>
              <a:latin typeface="Rockwell" panose="02060603020205020403" pitchFamily="18" charset="0"/>
              <a:ea typeface="+mj-ea"/>
              <a:cs typeface="+mj-cs"/>
            </a:endParaRPr>
          </a:p>
        </p:txBody>
      </p:sp>
      <p:sp>
        <p:nvSpPr>
          <p:cNvPr id="8" name="Oval 7">
            <a:extLst>
              <a:ext uri="{FF2B5EF4-FFF2-40B4-BE49-F238E27FC236}">
                <a16:creationId xmlns:a16="http://schemas.microsoft.com/office/drawing/2014/main" id="{23F5D8CC-DBBC-4E65-A552-C98514F1E2F9}"/>
              </a:ext>
            </a:extLst>
          </p:cNvPr>
          <p:cNvSpPr/>
          <p:nvPr userDrawn="1"/>
        </p:nvSpPr>
        <p:spPr>
          <a:xfrm>
            <a:off x="8266176" y="4754880"/>
            <a:ext cx="274320" cy="292608"/>
          </a:xfrm>
          <a:prstGeom prst="ellipse">
            <a:avLst/>
          </a:prstGeom>
          <a:noFill/>
          <a:ln>
            <a:noFill/>
          </a:ln>
        </p:spPr>
        <p:txBody>
          <a:bodyPr vert="horz" lIns="72000" tIns="180000" rIns="180000" bIns="0" rtlCol="0" anchor="t">
            <a:noAutofit/>
          </a:bodyPr>
          <a:lstStyle/>
          <a:p>
            <a:pPr algn="r">
              <a:lnSpc>
                <a:spcPts val="4700"/>
              </a:lnSpc>
              <a:spcBef>
                <a:spcPct val="0"/>
              </a:spcBef>
            </a:pPr>
            <a:endParaRPr lang="en-US" sz="4500" noProof="0" dirty="0">
              <a:solidFill>
                <a:schemeClr val="bg1"/>
              </a:solidFill>
              <a:latin typeface="Rockwell" panose="02060603020205020403" pitchFamily="18" charset="0"/>
              <a:ea typeface="+mj-ea"/>
              <a:cs typeface="+mj-cs"/>
            </a:endParaRPr>
          </a:p>
        </p:txBody>
      </p:sp>
      <p:sp>
        <p:nvSpPr>
          <p:cNvPr id="9" name="Picture Placeholder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6769100" y="144000"/>
            <a:ext cx="5280100" cy="6048000"/>
          </a:xfrm>
          <a:solidFill>
            <a:schemeClr val="tx1"/>
          </a:solidFill>
        </p:spPr>
        <p:txBody>
          <a:bodyPr lIns="0" tIns="180000" rIns="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493000" y="2438399"/>
            <a:ext cx="3836200" cy="3044399"/>
          </a:xfrm>
          <a:gradFill>
            <a:gsLst>
              <a:gs pos="83186">
                <a:schemeClr val="tx1"/>
              </a:gs>
              <a:gs pos="0">
                <a:schemeClr val="accent1">
                  <a:alpha val="50000"/>
                </a:schemeClr>
              </a:gs>
              <a:gs pos="46000">
                <a:schemeClr val="accent1">
                  <a:lumMod val="50000"/>
                  <a:alpha val="90000"/>
                </a:schemeClr>
              </a:gs>
            </a:gsLst>
            <a:lin ang="3600000" scaled="0"/>
          </a:gradFill>
        </p:spPr>
        <p:txBody>
          <a:bodyPr lIns="432000" tIns="432000" rIns="72000" bIns="1188000" anchor="t"/>
          <a:lstStyle>
            <a:lvl1pPr algn="l">
              <a:lnSpc>
                <a:spcPts val="4700"/>
              </a:lnSpc>
              <a:defRPr sz="4500">
                <a:solidFill>
                  <a:schemeClr val="bg1"/>
                </a:solidFill>
              </a:defRPr>
            </a:lvl1pPr>
          </a:lstStyle>
          <a:p>
            <a:r>
              <a:rPr lang="en-US" noProof="0"/>
              <a:t>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747000" y="4465176"/>
            <a:ext cx="3372329" cy="774934"/>
          </a:xfrm>
          <a:solidFill>
            <a:schemeClr val="tx1">
              <a:alpha val="80000"/>
            </a:schemeClr>
          </a:solidFill>
          <a:ln>
            <a:gradFill>
              <a:gsLst>
                <a:gs pos="0">
                  <a:schemeClr val="tx1">
                    <a:lumMod val="75000"/>
                    <a:lumOff val="25000"/>
                  </a:schemeClr>
                </a:gs>
                <a:gs pos="100000">
                  <a:schemeClr val="accent1"/>
                </a:gs>
              </a:gsLst>
              <a:lin ang="10800000" scaled="0"/>
            </a:gradFill>
          </a:ln>
        </p:spPr>
        <p:txBody>
          <a:bodyPr lIns="180000" tIns="144000" rIns="0"/>
          <a:lstStyle>
            <a:lvl1pPr marL="0" indent="0" algn="l">
              <a:buNone/>
              <a:defRPr sz="18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12" name="Content Placeholder 2">
            <a:extLst>
              <a:ext uri="{FF2B5EF4-FFF2-40B4-BE49-F238E27FC236}">
                <a16:creationId xmlns:a16="http://schemas.microsoft.com/office/drawing/2014/main" id="{23D3924F-A5EC-4141-A191-1A110C406AF7}"/>
              </a:ext>
            </a:extLst>
          </p:cNvPr>
          <p:cNvSpPr>
            <a:spLocks noGrp="1"/>
          </p:cNvSpPr>
          <p:nvPr>
            <p:ph sz="half" idx="15"/>
          </p:nvPr>
        </p:nvSpPr>
        <p:spPr>
          <a:xfrm>
            <a:off x="432000" y="2438399"/>
            <a:ext cx="5472000" cy="3044400"/>
          </a:xfrm>
        </p:spPr>
        <p:txBody>
          <a:bodyPr anchor="b"/>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Footer Placeholder 4">
            <a:extLst>
              <a:ext uri="{FF2B5EF4-FFF2-40B4-BE49-F238E27FC236}">
                <a16:creationId xmlns:a16="http://schemas.microsoft.com/office/drawing/2014/main" id="{0CB24018-690B-4552-9994-3F090E16014A}"/>
              </a:ext>
            </a:extLst>
          </p:cNvPr>
          <p:cNvSpPr>
            <a:spLocks noGrp="1"/>
          </p:cNvSpPr>
          <p:nvPr>
            <p:ph type="ftr" sz="quarter" idx="12"/>
          </p:nvPr>
        </p:nvSpPr>
        <p:spPr/>
        <p:txBody>
          <a:bodyPr/>
          <a:lstStyle/>
          <a:p>
            <a:r>
              <a:rPr lang="en-US" noProof="0" dirty="0"/>
              <a:t>Add a footer</a:t>
            </a:r>
          </a:p>
        </p:txBody>
      </p:sp>
      <p:sp>
        <p:nvSpPr>
          <p:cNvPr id="10" name="Slide Number Placeholder 9">
            <a:extLst>
              <a:ext uri="{FF2B5EF4-FFF2-40B4-BE49-F238E27FC236}">
                <a16:creationId xmlns:a16="http://schemas.microsoft.com/office/drawing/2014/main" id="{4D8B2323-066D-4AC1-9FC8-A06D7E8B5818}"/>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457081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Photo 2">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34827DBE-7690-48BE-8673-ABB67E101D80}"/>
              </a:ext>
            </a:extLst>
          </p:cNvPr>
          <p:cNvSpPr/>
          <p:nvPr userDrawn="1"/>
        </p:nvSpPr>
        <p:spPr>
          <a:xfrm>
            <a:off x="8266176" y="4754880"/>
            <a:ext cx="274320" cy="292608"/>
          </a:xfrm>
          <a:prstGeom prst="ellipse">
            <a:avLst/>
          </a:prstGeom>
          <a:noFill/>
          <a:ln>
            <a:noFill/>
          </a:ln>
        </p:spPr>
        <p:txBody>
          <a:bodyPr vert="horz" lIns="72000" tIns="180000" rIns="180000" bIns="0" rtlCol="0" anchor="t">
            <a:noAutofit/>
          </a:bodyPr>
          <a:lstStyle/>
          <a:p>
            <a:pPr algn="r">
              <a:lnSpc>
                <a:spcPts val="4700"/>
              </a:lnSpc>
              <a:spcBef>
                <a:spcPct val="0"/>
              </a:spcBef>
            </a:pPr>
            <a:endParaRPr lang="en-US" sz="4500" noProof="0" dirty="0">
              <a:solidFill>
                <a:schemeClr val="bg1"/>
              </a:solidFill>
              <a:latin typeface="Rockwell" panose="02060603020205020403" pitchFamily="18" charset="0"/>
              <a:ea typeface="+mj-ea"/>
              <a:cs typeface="+mj-cs"/>
            </a:endParaRPr>
          </a:p>
        </p:txBody>
      </p:sp>
      <p:sp>
        <p:nvSpPr>
          <p:cNvPr id="9" name="Picture Placeholder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144000" y="144000"/>
            <a:ext cx="5280100" cy="6060155"/>
          </a:xfrm>
          <a:solidFill>
            <a:schemeClr val="tx1"/>
          </a:solidFill>
        </p:spPr>
        <p:txBody>
          <a:bodyPr lIns="0" tIns="1440000" rIns="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12" name="Content Placeholder 2">
            <a:extLst>
              <a:ext uri="{FF2B5EF4-FFF2-40B4-BE49-F238E27FC236}">
                <a16:creationId xmlns:a16="http://schemas.microsoft.com/office/drawing/2014/main" id="{23D3924F-A5EC-4141-A191-1A110C406AF7}"/>
              </a:ext>
            </a:extLst>
          </p:cNvPr>
          <p:cNvSpPr>
            <a:spLocks noGrp="1"/>
          </p:cNvSpPr>
          <p:nvPr>
            <p:ph sz="half" idx="15"/>
          </p:nvPr>
        </p:nvSpPr>
        <p:spPr>
          <a:xfrm>
            <a:off x="6096000" y="3263899"/>
            <a:ext cx="5472000" cy="2442088"/>
          </a:xfrm>
        </p:spPr>
        <p:txBody>
          <a:bodyPr anchor="b"/>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Footer Placeholder 4">
            <a:extLst>
              <a:ext uri="{FF2B5EF4-FFF2-40B4-BE49-F238E27FC236}">
                <a16:creationId xmlns:a16="http://schemas.microsoft.com/office/drawing/2014/main" id="{0CB24018-690B-4552-9994-3F090E16014A}"/>
              </a:ext>
            </a:extLst>
          </p:cNvPr>
          <p:cNvSpPr>
            <a:spLocks noGrp="1"/>
          </p:cNvSpPr>
          <p:nvPr>
            <p:ph type="ftr" sz="quarter" idx="12"/>
          </p:nvPr>
        </p:nvSpPr>
        <p:spPr/>
        <p:txBody>
          <a:bodyPr/>
          <a:lstStyle/>
          <a:p>
            <a:r>
              <a:rPr lang="en-US" noProof="0" dirty="0"/>
              <a:t>Add a footer</a:t>
            </a:r>
          </a:p>
        </p:txBody>
      </p:sp>
      <p:sp>
        <p:nvSpPr>
          <p:cNvPr id="10" name="Slide Number Placeholder 9">
            <a:extLst>
              <a:ext uri="{FF2B5EF4-FFF2-40B4-BE49-F238E27FC236}">
                <a16:creationId xmlns:a16="http://schemas.microsoft.com/office/drawing/2014/main" id="{4D8B2323-066D-4AC1-9FC8-A06D7E8B5818}"/>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8" name="Title 1">
            <a:extLst>
              <a:ext uri="{FF2B5EF4-FFF2-40B4-BE49-F238E27FC236}">
                <a16:creationId xmlns:a16="http://schemas.microsoft.com/office/drawing/2014/main" id="{F30A9B71-A789-4057-B729-15D78CF34E05}"/>
              </a:ext>
            </a:extLst>
          </p:cNvPr>
          <p:cNvSpPr>
            <a:spLocks noGrp="1"/>
          </p:cNvSpPr>
          <p:nvPr>
            <p:ph type="ctrTitle" hasCustomPrompt="1"/>
          </p:nvPr>
        </p:nvSpPr>
        <p:spPr>
          <a:xfrm>
            <a:off x="355601" y="3263898"/>
            <a:ext cx="4840085" cy="1626013"/>
          </a:xfrm>
          <a:gradFill>
            <a:gsLst>
              <a:gs pos="0">
                <a:schemeClr val="tx1">
                  <a:lumMod val="75000"/>
                  <a:lumOff val="25000"/>
                  <a:alpha val="70000"/>
                </a:schemeClr>
              </a:gs>
              <a:gs pos="80000">
                <a:schemeClr val="tx1"/>
              </a:gs>
            </a:gsLst>
            <a:lin ang="3600000" scaled="0"/>
          </a:gradFill>
        </p:spPr>
        <p:txBody>
          <a:bodyPr lIns="72000" rIns="180000" bIns="180000" anchor="b"/>
          <a:lstStyle>
            <a:lvl1pPr algn="r">
              <a:lnSpc>
                <a:spcPts val="4700"/>
              </a:lnSpc>
              <a:defRPr sz="4500">
                <a:solidFill>
                  <a:schemeClr val="bg1"/>
                </a:solidFill>
              </a:defRPr>
            </a:lvl1pPr>
          </a:lstStyle>
          <a:p>
            <a:r>
              <a:rPr lang="en-US" noProof="0"/>
              <a:t>Slide Title</a:t>
            </a:r>
          </a:p>
        </p:txBody>
      </p:sp>
      <p:sp>
        <p:nvSpPr>
          <p:cNvPr id="11" name="Subtitle 2">
            <a:extLst>
              <a:ext uri="{FF2B5EF4-FFF2-40B4-BE49-F238E27FC236}">
                <a16:creationId xmlns:a16="http://schemas.microsoft.com/office/drawing/2014/main" id="{499E1708-B7A6-4D6F-9968-5398B335FA88}"/>
              </a:ext>
            </a:extLst>
          </p:cNvPr>
          <p:cNvSpPr>
            <a:spLocks noGrp="1"/>
          </p:cNvSpPr>
          <p:nvPr>
            <p:ph type="subTitle" idx="1"/>
          </p:nvPr>
        </p:nvSpPr>
        <p:spPr>
          <a:xfrm>
            <a:off x="355601" y="4889912"/>
            <a:ext cx="4840085" cy="816075"/>
          </a:xfrm>
          <a:solidFill>
            <a:schemeClr val="tx1">
              <a:alpha val="80000"/>
            </a:schemeClr>
          </a:solidFill>
          <a:ln>
            <a:gradFill>
              <a:gsLst>
                <a:gs pos="0">
                  <a:schemeClr val="tx1">
                    <a:lumMod val="75000"/>
                    <a:lumOff val="25000"/>
                  </a:schemeClr>
                </a:gs>
                <a:gs pos="100000">
                  <a:schemeClr val="accent1"/>
                </a:gs>
              </a:gsLst>
              <a:lin ang="0" scaled="0"/>
            </a:gradFill>
          </a:ln>
        </p:spPr>
        <p:txBody>
          <a:bodyPr tIns="144000" rIns="180000"/>
          <a:lstStyle>
            <a:lvl1pPr marL="0" indent="0" algn="r">
              <a:buNone/>
              <a:defRPr sz="18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Tree>
    <p:extLst>
      <p:ext uri="{BB962C8B-B14F-4D97-AF65-F5344CB8AC3E}">
        <p14:creationId xmlns:p14="http://schemas.microsoft.com/office/powerpoint/2010/main" val="2775291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Subtitle">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EDE35ADD-8A62-4F35-950B-EA0CC678DE64}"/>
              </a:ext>
            </a:extLst>
          </p:cNvPr>
          <p:cNvSpPr/>
          <p:nvPr userDrawn="1"/>
        </p:nvSpPr>
        <p:spPr>
          <a:xfrm>
            <a:off x="8266176" y="4754880"/>
            <a:ext cx="274320" cy="292608"/>
          </a:xfrm>
          <a:prstGeom prst="ellipse">
            <a:avLst/>
          </a:prstGeom>
          <a:noFill/>
          <a:ln>
            <a:noFill/>
          </a:ln>
        </p:spPr>
        <p:txBody>
          <a:bodyPr vert="horz" lIns="72000" tIns="180000" rIns="180000" bIns="0" rtlCol="0" anchor="t">
            <a:noAutofit/>
          </a:bodyPr>
          <a:lstStyle/>
          <a:p>
            <a:pPr algn="r">
              <a:lnSpc>
                <a:spcPts val="4700"/>
              </a:lnSpc>
              <a:spcBef>
                <a:spcPct val="0"/>
              </a:spcBef>
            </a:pPr>
            <a:endParaRPr lang="en-US" sz="4500" noProof="0" dirty="0">
              <a:solidFill>
                <a:schemeClr val="bg1"/>
              </a:solidFill>
              <a:latin typeface="Rockwell" panose="02060603020205020403" pitchFamily="18" charset="0"/>
              <a:ea typeface="+mj-ea"/>
              <a:cs typeface="+mj-cs"/>
            </a:endParaRP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solidFill>
                  <a:schemeClr val="bg1">
                    <a:lumMod val="7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6387D291-05F0-4DD7-A728-945B6C9F2382}"/>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6" name="Title 5">
            <a:extLst>
              <a:ext uri="{FF2B5EF4-FFF2-40B4-BE49-F238E27FC236}">
                <a16:creationId xmlns:a16="http://schemas.microsoft.com/office/drawing/2014/main" id="{61A6105F-5309-4A56-AAF2-8D4A0477F00A}"/>
              </a:ext>
            </a:extLst>
          </p:cNvPr>
          <p:cNvSpPr>
            <a:spLocks noGrp="1"/>
          </p:cNvSpPr>
          <p:nvPr>
            <p:ph type="title"/>
          </p:nvPr>
        </p:nvSpPr>
        <p:spPr/>
        <p:txBody>
          <a:bodyPr/>
          <a:lstStyle/>
          <a:p>
            <a:r>
              <a:rPr lang="en-US" noProof="0" smtClean="0"/>
              <a:t>Click to edit Master title style</a:t>
            </a:r>
            <a:endParaRPr lang="en-US" noProof="0"/>
          </a:p>
        </p:txBody>
      </p:sp>
      <p:sp>
        <p:nvSpPr>
          <p:cNvPr id="7" name="Content Placeholder 2">
            <a:extLst>
              <a:ext uri="{FF2B5EF4-FFF2-40B4-BE49-F238E27FC236}">
                <a16:creationId xmlns:a16="http://schemas.microsoft.com/office/drawing/2014/main" id="{67DBAC9A-28A2-405B-8B7E-9BE425F51354}"/>
              </a:ext>
            </a:extLst>
          </p:cNvPr>
          <p:cNvSpPr>
            <a:spLocks noGrp="1"/>
          </p:cNvSpPr>
          <p:nvPr>
            <p:ph idx="34"/>
          </p:nvPr>
        </p:nvSpPr>
        <p:spPr>
          <a:xfrm>
            <a:off x="431999" y="1512000"/>
            <a:ext cx="11339999" cy="4377523"/>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93671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mparison with Subtitle">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solidFill>
                  <a:schemeClr val="bg1">
                    <a:lumMod val="7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1515834"/>
            <a:ext cx="5472000" cy="360000"/>
          </a:xfrm>
        </p:spPr>
        <p:txBody>
          <a:bodyPr anchor="t"/>
          <a:lstStyle>
            <a:lvl1pPr marL="0" indent="0">
              <a:buNone/>
              <a:defRPr sz="2400" b="0">
                <a:solidFill>
                  <a:schemeClr val="bg1">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023668"/>
            <a:ext cx="5472000" cy="4168332"/>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1516359"/>
            <a:ext cx="5472000" cy="358775"/>
          </a:xfrm>
        </p:spPr>
        <p:txBody>
          <a:bodyPr/>
          <a:lstStyle>
            <a:lvl1pPr marL="0" indent="0">
              <a:buNone/>
              <a:defRPr sz="2400" b="0">
                <a:solidFill>
                  <a:schemeClr val="bg1">
                    <a:lumMod val="75000"/>
                  </a:schemeClr>
                </a:solidFill>
                <a:latin typeface="+mj-lt"/>
              </a:defRPr>
            </a:lvl1pPr>
          </a:lstStyle>
          <a:p>
            <a:pPr lvl="0"/>
            <a:r>
              <a:rPr lang="en-US" noProof="0" smtClean="0"/>
              <a:t>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020359"/>
            <a:ext cx="5472113" cy="4170891"/>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8E8FD215-79E5-48E4-95DB-2C5E5A1F8E8F}"/>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7" name="Title 6">
            <a:extLst>
              <a:ext uri="{FF2B5EF4-FFF2-40B4-BE49-F238E27FC236}">
                <a16:creationId xmlns:a16="http://schemas.microsoft.com/office/drawing/2014/main" id="{DF905B34-4C18-4A8D-8167-57B7BF03DE14}"/>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250995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arge Photo">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FDA3C530-12F9-48FC-BC5E-D34BDC504BC6}"/>
              </a:ext>
            </a:extLst>
          </p:cNvPr>
          <p:cNvSpPr>
            <a:spLocks noGrp="1"/>
          </p:cNvSpPr>
          <p:nvPr>
            <p:ph type="pic" sz="quarter" idx="16" hasCustomPrompt="1"/>
          </p:nvPr>
        </p:nvSpPr>
        <p:spPr>
          <a:xfrm>
            <a:off x="144000" y="143999"/>
            <a:ext cx="11905200" cy="6047999"/>
          </a:xfrm>
          <a:solidFill>
            <a:schemeClr val="tx1"/>
          </a:solidFill>
        </p:spPr>
        <p:txBody>
          <a:bodyPr lIns="0" rIns="0"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64900" y="4910452"/>
            <a:ext cx="4101900" cy="773546"/>
          </a:xfrm>
          <a:solidFill>
            <a:schemeClr val="bg1">
              <a:lumMod val="95000"/>
            </a:schemeClr>
          </a:solidFill>
        </p:spPr>
        <p:txBody>
          <a:bodyPr lIns="180000" tIns="72000" rIns="180000" anchor="t"/>
          <a:lstStyle>
            <a:lvl1pPr marL="0" indent="0">
              <a:buNone/>
              <a:defRPr>
                <a:solidFill>
                  <a:schemeClr val="tx1"/>
                </a:solidFill>
                <a:latin typeface="+mj-lt"/>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Enter your caption</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2" name="Slide Number Placeholder 1">
            <a:extLst>
              <a:ext uri="{FF2B5EF4-FFF2-40B4-BE49-F238E27FC236}">
                <a16:creationId xmlns:a16="http://schemas.microsoft.com/office/drawing/2014/main" id="{3EC14527-4DF5-4A98-AE66-C80F3B8E6D2E}"/>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5" name="Title 4">
            <a:extLst>
              <a:ext uri="{FF2B5EF4-FFF2-40B4-BE49-F238E27FC236}">
                <a16:creationId xmlns:a16="http://schemas.microsoft.com/office/drawing/2014/main" id="{AB05C513-FBE3-4BA7-9084-69899356E59F}"/>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1987784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144000" y="144000"/>
            <a:ext cx="11905200" cy="6570000"/>
          </a:xfrm>
          <a:solidFill>
            <a:schemeClr val="tx1"/>
          </a:solidFill>
        </p:spPr>
        <p:txBody>
          <a:bodyPr lIns="1764000" rIns="0" anchor="ctr"/>
          <a:lstStyle>
            <a:lvl1pPr marL="0" indent="0" algn="l">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415412" y="360000"/>
            <a:ext cx="4416588" cy="4716572"/>
          </a:xfrm>
          <a:gradFill>
            <a:gsLst>
              <a:gs pos="0">
                <a:schemeClr val="tx1">
                  <a:lumMod val="75000"/>
                  <a:lumOff val="25000"/>
                  <a:alpha val="70000"/>
                </a:schemeClr>
              </a:gs>
              <a:gs pos="80000">
                <a:schemeClr val="tx1"/>
              </a:gs>
            </a:gsLst>
            <a:lin ang="3600000" scaled="0"/>
          </a:gradFill>
        </p:spPr>
        <p:txBody>
          <a:bodyPr lIns="72000" rIns="180000" bIns="180000" anchor="b"/>
          <a:lstStyle>
            <a:lvl1pPr algn="r">
              <a:lnSpc>
                <a:spcPts val="4700"/>
              </a:lnSpc>
              <a:defRPr sz="4500">
                <a:solidFill>
                  <a:schemeClr val="bg1"/>
                </a:solidFill>
              </a:defRPr>
            </a:lvl1pPr>
          </a:lstStyle>
          <a:p>
            <a:r>
              <a:rPr lang="en-US" noProof="0"/>
              <a:t>Thank You</a:t>
            </a:r>
          </a:p>
        </p:txBody>
      </p:sp>
      <p:sp>
        <p:nvSpPr>
          <p:cNvPr id="3" name="Text Placeholder 5">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7415413" y="5076572"/>
            <a:ext cx="4416587" cy="1421429"/>
          </a:xfrm>
          <a:solidFill>
            <a:schemeClr val="tx1">
              <a:alpha val="80000"/>
            </a:schemeClr>
          </a:solidFill>
          <a:ln>
            <a:gradFill>
              <a:gsLst>
                <a:gs pos="0">
                  <a:schemeClr val="tx1">
                    <a:lumMod val="75000"/>
                    <a:lumOff val="25000"/>
                  </a:schemeClr>
                </a:gs>
                <a:gs pos="100000">
                  <a:schemeClr val="accent1"/>
                </a:gs>
              </a:gsLst>
              <a:lin ang="0" scaled="0"/>
            </a:gradFill>
          </a:ln>
        </p:spPr>
        <p:txBody>
          <a:bodyPr tIns="144000" rIns="468000"/>
          <a:lstStyle>
            <a:lvl1pPr marL="0" indent="0" algn="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a:t>
            </a:r>
          </a:p>
        </p:txBody>
      </p:sp>
      <p:sp>
        <p:nvSpPr>
          <p:cNvPr id="20" name="Text Placeholder 6">
            <a:extLst>
              <a:ext uri="{FF2B5EF4-FFF2-40B4-BE49-F238E27FC236}">
                <a16:creationId xmlns:a16="http://schemas.microsoft.com/office/drawing/2014/main" id="{CEB7A85F-8707-4B62-B299-F53931B8617A}"/>
              </a:ext>
            </a:extLst>
          </p:cNvPr>
          <p:cNvSpPr>
            <a:spLocks noGrp="1"/>
          </p:cNvSpPr>
          <p:nvPr>
            <p:ph type="body" sz="quarter" idx="16" hasCustomPrompt="1"/>
          </p:nvPr>
        </p:nvSpPr>
        <p:spPr>
          <a:xfrm>
            <a:off x="7948708" y="5540135"/>
            <a:ext cx="3396887" cy="196707"/>
          </a:xfrm>
        </p:spPr>
        <p:txBody>
          <a:bodyPr/>
          <a:lstStyle>
            <a:lvl1pPr marL="0" indent="0" algn="r">
              <a:buNone/>
              <a:defRPr sz="1400">
                <a:solidFill>
                  <a:schemeClr val="bg1">
                    <a:lumMod val="7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 Number</a:t>
            </a:r>
          </a:p>
        </p:txBody>
      </p:sp>
      <p:sp>
        <p:nvSpPr>
          <p:cNvPr id="21" name="Text Placeholder 7">
            <a:extLst>
              <a:ext uri="{FF2B5EF4-FFF2-40B4-BE49-F238E27FC236}">
                <a16:creationId xmlns:a16="http://schemas.microsoft.com/office/drawing/2014/main" id="{BA4C7E3C-7C17-46E9-928A-D3D505EEAAE5}"/>
              </a:ext>
            </a:extLst>
          </p:cNvPr>
          <p:cNvSpPr>
            <a:spLocks noGrp="1"/>
          </p:cNvSpPr>
          <p:nvPr>
            <p:ph type="body" sz="quarter" idx="17" hasCustomPrompt="1"/>
          </p:nvPr>
        </p:nvSpPr>
        <p:spPr>
          <a:xfrm>
            <a:off x="7948708" y="5809779"/>
            <a:ext cx="3396887" cy="196707"/>
          </a:xfrm>
        </p:spPr>
        <p:txBody>
          <a:bodyPr/>
          <a:lstStyle>
            <a:lvl1pPr marL="0" indent="0" algn="r">
              <a:buNone/>
              <a:defRPr sz="1400">
                <a:solidFill>
                  <a:schemeClr val="bg1">
                    <a:lumMod val="7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Email or Social Media Handle</a:t>
            </a:r>
          </a:p>
        </p:txBody>
      </p:sp>
      <p:sp>
        <p:nvSpPr>
          <p:cNvPr id="22" name="Text Placeholder 8">
            <a:extLst>
              <a:ext uri="{FF2B5EF4-FFF2-40B4-BE49-F238E27FC236}">
                <a16:creationId xmlns:a16="http://schemas.microsoft.com/office/drawing/2014/main" id="{6ADD6EB2-7D8E-4991-87A6-02723731EBE1}"/>
              </a:ext>
            </a:extLst>
          </p:cNvPr>
          <p:cNvSpPr>
            <a:spLocks noGrp="1"/>
          </p:cNvSpPr>
          <p:nvPr>
            <p:ph type="body" sz="quarter" idx="18" hasCustomPrompt="1"/>
          </p:nvPr>
        </p:nvSpPr>
        <p:spPr>
          <a:xfrm>
            <a:off x="7948708" y="6079423"/>
            <a:ext cx="3396887" cy="196707"/>
          </a:xfrm>
        </p:spPr>
        <p:txBody>
          <a:bodyPr/>
          <a:lstStyle>
            <a:lvl1pPr marL="0" indent="0" algn="r">
              <a:buNone/>
              <a:defRPr sz="1400">
                <a:solidFill>
                  <a:schemeClr val="bg1">
                    <a:lumMod val="7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Company Website</a:t>
            </a:r>
          </a:p>
        </p:txBody>
      </p:sp>
      <p:sp>
        <p:nvSpPr>
          <p:cNvPr id="7" name="Rectangle 6">
            <a:extLst>
              <a:ext uri="{FF2B5EF4-FFF2-40B4-BE49-F238E27FC236}">
                <a16:creationId xmlns:a16="http://schemas.microsoft.com/office/drawing/2014/main" id="{DBE77267-9F51-4226-989C-ED57465596ED}"/>
              </a:ext>
            </a:extLst>
          </p:cNvPr>
          <p:cNvSpPr/>
          <p:nvPr userDrawn="1"/>
        </p:nvSpPr>
        <p:spPr>
          <a:xfrm>
            <a:off x="0" y="6714000"/>
            <a:ext cx="12192000" cy="144000"/>
          </a:xfrm>
          <a:prstGeom prst="rect">
            <a:avLst/>
          </a:prstGeom>
          <a:gradFill>
            <a:gsLst>
              <a:gs pos="0">
                <a:schemeClr val="accent1">
                  <a:lumMod val="75000"/>
                </a:schemeClr>
              </a:gs>
              <a:gs pos="21000">
                <a:schemeClr val="tx1">
                  <a:lumMod val="75000"/>
                  <a:lumOff val="2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0A2CC678-341F-44F8-AE2E-A6C84D75C56A}"/>
              </a:ext>
            </a:extLst>
          </p:cNvPr>
          <p:cNvSpPr/>
          <p:nvPr userDrawn="1"/>
        </p:nvSpPr>
        <p:spPr>
          <a:xfrm>
            <a:off x="0" y="0"/>
            <a:ext cx="12192000" cy="144000"/>
          </a:xfrm>
          <a:prstGeom prst="rect">
            <a:avLst/>
          </a:prstGeom>
          <a:gradFill>
            <a:gsLst>
              <a:gs pos="0">
                <a:schemeClr val="accent1">
                  <a:lumMod val="75000"/>
                </a:schemeClr>
              </a:gs>
              <a:gs pos="72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A87A001A-FE8B-41CE-AC81-69D4A2339087}"/>
              </a:ext>
            </a:extLst>
          </p:cNvPr>
          <p:cNvSpPr/>
          <p:nvPr userDrawn="1"/>
        </p:nvSpPr>
        <p:spPr>
          <a:xfrm>
            <a:off x="0" y="92074"/>
            <a:ext cx="144000" cy="6629401"/>
          </a:xfrm>
          <a:prstGeom prst="rect">
            <a:avLst/>
          </a:prstGeom>
          <a:gradFill>
            <a:gsLst>
              <a:gs pos="0">
                <a:schemeClr val="accent1">
                  <a:lumMod val="75000"/>
                </a:schemeClr>
              </a:gs>
              <a:gs pos="72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CB1416AC-94BD-4442-B771-E1ACAA70367E}"/>
              </a:ext>
            </a:extLst>
          </p:cNvPr>
          <p:cNvSpPr/>
          <p:nvPr userDrawn="1"/>
        </p:nvSpPr>
        <p:spPr>
          <a:xfrm>
            <a:off x="12048000" y="92074"/>
            <a:ext cx="144000" cy="6629401"/>
          </a:xfrm>
          <a:prstGeom prst="rect">
            <a:avLst/>
          </a:prstGeom>
          <a:gradFill>
            <a:gsLst>
              <a:gs pos="0">
                <a:schemeClr val="accent1">
                  <a:lumMod val="75000"/>
                </a:schemeClr>
              </a:gs>
              <a:gs pos="72000">
                <a:schemeClr val="tx1">
                  <a:lumMod val="75000"/>
                  <a:lumOff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Freeform: Shape 12">
            <a:extLst>
              <a:ext uri="{FF2B5EF4-FFF2-40B4-BE49-F238E27FC236}">
                <a16:creationId xmlns:a16="http://schemas.microsoft.com/office/drawing/2014/main" id="{BDB31DC4-A207-4A23-8E7A-40D0ECD04FDD}"/>
              </a:ext>
            </a:extLst>
          </p:cNvPr>
          <p:cNvSpPr/>
          <p:nvPr userDrawn="1"/>
        </p:nvSpPr>
        <p:spPr>
          <a:xfrm>
            <a:off x="0" y="0"/>
            <a:ext cx="12192000" cy="6858000"/>
          </a:xfrm>
          <a:custGeom>
            <a:avLst/>
            <a:gdLst>
              <a:gd name="connsiteX0" fmla="*/ 36000 w 12192000"/>
              <a:gd name="connsiteY0" fmla="*/ 36000 h 6858000"/>
              <a:gd name="connsiteX1" fmla="*/ 36000 w 12192000"/>
              <a:gd name="connsiteY1" fmla="*/ 6822000 h 6858000"/>
              <a:gd name="connsiteX2" fmla="*/ 12156000 w 12192000"/>
              <a:gd name="connsiteY2" fmla="*/ 6822000 h 6858000"/>
              <a:gd name="connsiteX3" fmla="*/ 12156000 w 12192000"/>
              <a:gd name="connsiteY3" fmla="*/ 36000 h 6858000"/>
              <a:gd name="connsiteX4" fmla="*/ 0 w 12192000"/>
              <a:gd name="connsiteY4" fmla="*/ 0 h 6858000"/>
              <a:gd name="connsiteX5" fmla="*/ 36000 w 12192000"/>
              <a:gd name="connsiteY5" fmla="*/ 0 h 6858000"/>
              <a:gd name="connsiteX6" fmla="*/ 12156000 w 12192000"/>
              <a:gd name="connsiteY6" fmla="*/ 0 h 6858000"/>
              <a:gd name="connsiteX7" fmla="*/ 12192000 w 12192000"/>
              <a:gd name="connsiteY7" fmla="*/ 0 h 6858000"/>
              <a:gd name="connsiteX8" fmla="*/ 12192000 w 12192000"/>
              <a:gd name="connsiteY8" fmla="*/ 36000 h 6858000"/>
              <a:gd name="connsiteX9" fmla="*/ 12192000 w 12192000"/>
              <a:gd name="connsiteY9" fmla="*/ 6822000 h 6858000"/>
              <a:gd name="connsiteX10" fmla="*/ 12192000 w 12192000"/>
              <a:gd name="connsiteY10" fmla="*/ 6858000 h 6858000"/>
              <a:gd name="connsiteX11" fmla="*/ 12156000 w 12192000"/>
              <a:gd name="connsiteY11" fmla="*/ 6858000 h 6858000"/>
              <a:gd name="connsiteX12" fmla="*/ 36000 w 12192000"/>
              <a:gd name="connsiteY12" fmla="*/ 6858000 h 6858000"/>
              <a:gd name="connsiteX13" fmla="*/ 0 w 12192000"/>
              <a:gd name="connsiteY13" fmla="*/ 6858000 h 6858000"/>
              <a:gd name="connsiteX14" fmla="*/ 0 w 12192000"/>
              <a:gd name="connsiteY14" fmla="*/ 6822000 h 6858000"/>
              <a:gd name="connsiteX15" fmla="*/ 0 w 12192000"/>
              <a:gd name="connsiteY15" fmla="*/ 36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0">
                <a:moveTo>
                  <a:pt x="36000" y="36000"/>
                </a:moveTo>
                <a:lnTo>
                  <a:pt x="36000" y="6822000"/>
                </a:lnTo>
                <a:lnTo>
                  <a:pt x="12156000" y="6822000"/>
                </a:lnTo>
                <a:lnTo>
                  <a:pt x="12156000" y="36000"/>
                </a:lnTo>
                <a:close/>
                <a:moveTo>
                  <a:pt x="0" y="0"/>
                </a:moveTo>
                <a:lnTo>
                  <a:pt x="36000" y="0"/>
                </a:lnTo>
                <a:lnTo>
                  <a:pt x="12156000" y="0"/>
                </a:lnTo>
                <a:lnTo>
                  <a:pt x="12192000" y="0"/>
                </a:lnTo>
                <a:lnTo>
                  <a:pt x="12192000" y="36000"/>
                </a:lnTo>
                <a:lnTo>
                  <a:pt x="12192000" y="6822000"/>
                </a:lnTo>
                <a:lnTo>
                  <a:pt x="12192000" y="6858000"/>
                </a:lnTo>
                <a:lnTo>
                  <a:pt x="12156000" y="6858000"/>
                </a:lnTo>
                <a:lnTo>
                  <a:pt x="36000" y="6858000"/>
                </a:lnTo>
                <a:lnTo>
                  <a:pt x="0" y="6858000"/>
                </a:lnTo>
                <a:lnTo>
                  <a:pt x="0" y="6822000"/>
                </a:lnTo>
                <a:lnTo>
                  <a:pt x="0" y="3600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3" name="Text Placeholder 6">
            <a:extLst>
              <a:ext uri="{FF2B5EF4-FFF2-40B4-BE49-F238E27FC236}">
                <a16:creationId xmlns:a16="http://schemas.microsoft.com/office/drawing/2014/main" id="{94054031-2BEC-4DA9-90C3-616D2D61AB85}"/>
              </a:ext>
            </a:extLst>
          </p:cNvPr>
          <p:cNvSpPr>
            <a:spLocks noGrp="1"/>
          </p:cNvSpPr>
          <p:nvPr>
            <p:ph type="body" sz="quarter" idx="19" hasCustomPrompt="1"/>
          </p:nvPr>
        </p:nvSpPr>
        <p:spPr>
          <a:xfrm>
            <a:off x="7943550" y="5233270"/>
            <a:ext cx="3396887" cy="196707"/>
          </a:xfrm>
        </p:spPr>
        <p:txBody>
          <a:bodyPr/>
          <a:lstStyle>
            <a:lvl1pPr marL="0" indent="0" algn="r">
              <a:buNone/>
              <a:defRPr sz="18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Full Name</a:t>
            </a:r>
          </a:p>
        </p:txBody>
      </p:sp>
    </p:spTree>
    <p:extLst>
      <p:ext uri="{BB962C8B-B14F-4D97-AF65-F5344CB8AC3E}">
        <p14:creationId xmlns:p14="http://schemas.microsoft.com/office/powerpoint/2010/main" val="1606844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White">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726F2C-157B-477E-AD76-8F54126834C2}"/>
              </a:ext>
            </a:extLst>
          </p:cNvPr>
          <p:cNvSpPr/>
          <p:nvPr userDrawn="1"/>
        </p:nvSpPr>
        <p:spPr>
          <a:xfrm>
            <a:off x="0" y="6191250"/>
            <a:ext cx="12192000" cy="666750"/>
          </a:xfrm>
          <a:prstGeom prst="rect">
            <a:avLst/>
          </a:prstGeom>
          <a:gradFill>
            <a:gsLst>
              <a:gs pos="0">
                <a:schemeClr val="accent1">
                  <a:lumMod val="75000"/>
                </a:schemeClr>
              </a:gs>
              <a:gs pos="21000">
                <a:schemeClr val="tx1">
                  <a:lumMod val="75000"/>
                  <a:lumOff val="2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40000" cy="432000"/>
          </a:xfrm>
          <a:prstGeom prst="rect">
            <a:avLst/>
          </a:prstGeom>
        </p:spPr>
        <p:txBody>
          <a:bodyPr vert="horz" lIns="0" tIns="0" rIns="0" bIns="0" rtlCol="0" anchor="ctr">
            <a:noAutofit/>
          </a:bodyPr>
          <a:lstStyle/>
          <a:p>
            <a:r>
              <a:rPr lang="en-US" noProof="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40000" cy="4377523"/>
          </a:xfrm>
          <a:prstGeom prst="rect">
            <a:avLst/>
          </a:prstGeom>
        </p:spPr>
        <p:txBody>
          <a:bodyPr vert="horz" lIns="0" tIns="0" rIns="0" bIns="0" rtlCol="0">
            <a:no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Rectangle 6">
            <a:extLst>
              <a:ext uri="{FF2B5EF4-FFF2-40B4-BE49-F238E27FC236}">
                <a16:creationId xmlns:a16="http://schemas.microsoft.com/office/drawing/2014/main" id="{474FB90F-5E6B-4508-96BB-939635D11AFF}"/>
              </a:ext>
            </a:extLst>
          </p:cNvPr>
          <p:cNvSpPr/>
          <p:nvPr userDrawn="1"/>
        </p:nvSpPr>
        <p:spPr>
          <a:xfrm>
            <a:off x="0" y="0"/>
            <a:ext cx="12192000" cy="144000"/>
          </a:xfrm>
          <a:prstGeom prst="rect">
            <a:avLst/>
          </a:prstGeom>
          <a:gradFill>
            <a:gsLst>
              <a:gs pos="0">
                <a:schemeClr val="accent1">
                  <a:lumMod val="75000"/>
                </a:schemeClr>
              </a:gs>
              <a:gs pos="72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774A1CB7-B157-440C-BA82-A62890EF3721}"/>
              </a:ext>
            </a:extLst>
          </p:cNvPr>
          <p:cNvSpPr/>
          <p:nvPr userDrawn="1"/>
        </p:nvSpPr>
        <p:spPr>
          <a:xfrm>
            <a:off x="0" y="92074"/>
            <a:ext cx="144000" cy="6629401"/>
          </a:xfrm>
          <a:prstGeom prst="rect">
            <a:avLst/>
          </a:prstGeom>
          <a:gradFill>
            <a:gsLst>
              <a:gs pos="0">
                <a:schemeClr val="accent1">
                  <a:lumMod val="75000"/>
                </a:schemeClr>
              </a:gs>
              <a:gs pos="72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EE5B1BAC-5CBE-4B0E-B0AA-1C05EBEE964E}"/>
              </a:ext>
            </a:extLst>
          </p:cNvPr>
          <p:cNvSpPr/>
          <p:nvPr userDrawn="1"/>
        </p:nvSpPr>
        <p:spPr>
          <a:xfrm>
            <a:off x="12048000" y="92074"/>
            <a:ext cx="144000" cy="6629401"/>
          </a:xfrm>
          <a:prstGeom prst="rect">
            <a:avLst/>
          </a:prstGeom>
          <a:gradFill>
            <a:gsLst>
              <a:gs pos="0">
                <a:schemeClr val="accent1">
                  <a:lumMod val="75000"/>
                </a:schemeClr>
              </a:gs>
              <a:gs pos="72000">
                <a:schemeClr val="tx1">
                  <a:lumMod val="75000"/>
                  <a:lumOff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168BD16A-5998-4CCA-B0F2-62F67B639AFD}"/>
              </a:ext>
            </a:extLst>
          </p:cNvPr>
          <p:cNvSpPr/>
          <p:nvPr userDrawn="1"/>
        </p:nvSpPr>
        <p:spPr>
          <a:xfrm>
            <a:off x="0" y="0"/>
            <a:ext cx="12192000" cy="6858000"/>
          </a:xfrm>
          <a:custGeom>
            <a:avLst/>
            <a:gdLst>
              <a:gd name="connsiteX0" fmla="*/ 36000 w 12192000"/>
              <a:gd name="connsiteY0" fmla="*/ 36000 h 6858000"/>
              <a:gd name="connsiteX1" fmla="*/ 36000 w 12192000"/>
              <a:gd name="connsiteY1" fmla="*/ 6822000 h 6858000"/>
              <a:gd name="connsiteX2" fmla="*/ 12156000 w 12192000"/>
              <a:gd name="connsiteY2" fmla="*/ 6822000 h 6858000"/>
              <a:gd name="connsiteX3" fmla="*/ 12156000 w 12192000"/>
              <a:gd name="connsiteY3" fmla="*/ 36000 h 6858000"/>
              <a:gd name="connsiteX4" fmla="*/ 0 w 12192000"/>
              <a:gd name="connsiteY4" fmla="*/ 0 h 6858000"/>
              <a:gd name="connsiteX5" fmla="*/ 36000 w 12192000"/>
              <a:gd name="connsiteY5" fmla="*/ 0 h 6858000"/>
              <a:gd name="connsiteX6" fmla="*/ 12156000 w 12192000"/>
              <a:gd name="connsiteY6" fmla="*/ 0 h 6858000"/>
              <a:gd name="connsiteX7" fmla="*/ 12192000 w 12192000"/>
              <a:gd name="connsiteY7" fmla="*/ 0 h 6858000"/>
              <a:gd name="connsiteX8" fmla="*/ 12192000 w 12192000"/>
              <a:gd name="connsiteY8" fmla="*/ 36000 h 6858000"/>
              <a:gd name="connsiteX9" fmla="*/ 12192000 w 12192000"/>
              <a:gd name="connsiteY9" fmla="*/ 6822000 h 6858000"/>
              <a:gd name="connsiteX10" fmla="*/ 12192000 w 12192000"/>
              <a:gd name="connsiteY10" fmla="*/ 6858000 h 6858000"/>
              <a:gd name="connsiteX11" fmla="*/ 12156000 w 12192000"/>
              <a:gd name="connsiteY11" fmla="*/ 6858000 h 6858000"/>
              <a:gd name="connsiteX12" fmla="*/ 36000 w 12192000"/>
              <a:gd name="connsiteY12" fmla="*/ 6858000 h 6858000"/>
              <a:gd name="connsiteX13" fmla="*/ 0 w 12192000"/>
              <a:gd name="connsiteY13" fmla="*/ 6858000 h 6858000"/>
              <a:gd name="connsiteX14" fmla="*/ 0 w 12192000"/>
              <a:gd name="connsiteY14" fmla="*/ 6822000 h 6858000"/>
              <a:gd name="connsiteX15" fmla="*/ 0 w 12192000"/>
              <a:gd name="connsiteY15" fmla="*/ 36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0">
                <a:moveTo>
                  <a:pt x="36000" y="36000"/>
                </a:moveTo>
                <a:lnTo>
                  <a:pt x="36000" y="6822000"/>
                </a:lnTo>
                <a:lnTo>
                  <a:pt x="12156000" y="6822000"/>
                </a:lnTo>
                <a:lnTo>
                  <a:pt x="12156000" y="36000"/>
                </a:lnTo>
                <a:close/>
                <a:moveTo>
                  <a:pt x="0" y="0"/>
                </a:moveTo>
                <a:lnTo>
                  <a:pt x="36000" y="0"/>
                </a:lnTo>
                <a:lnTo>
                  <a:pt x="12156000" y="0"/>
                </a:lnTo>
                <a:lnTo>
                  <a:pt x="12192000" y="0"/>
                </a:lnTo>
                <a:lnTo>
                  <a:pt x="12192000" y="36000"/>
                </a:lnTo>
                <a:lnTo>
                  <a:pt x="12192000" y="6822000"/>
                </a:lnTo>
                <a:lnTo>
                  <a:pt x="12192000" y="6858000"/>
                </a:lnTo>
                <a:lnTo>
                  <a:pt x="12156000" y="6858000"/>
                </a:lnTo>
                <a:lnTo>
                  <a:pt x="36000" y="6858000"/>
                </a:lnTo>
                <a:lnTo>
                  <a:pt x="0" y="6858000"/>
                </a:lnTo>
                <a:lnTo>
                  <a:pt x="0" y="6822000"/>
                </a:lnTo>
                <a:lnTo>
                  <a:pt x="0" y="3600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677425" y="6322399"/>
            <a:ext cx="370575" cy="365125"/>
          </a:xfrm>
          <a:prstGeom prst="rect">
            <a:avLst/>
          </a:prstGeom>
          <a:noFill/>
          <a:ln>
            <a:solidFill>
              <a:schemeClr val="accent1"/>
            </a:solidFill>
          </a:ln>
          <a:effectLst>
            <a:glow rad="63500">
              <a:schemeClr val="accent1">
                <a:satMod val="175000"/>
                <a:alpha val="40000"/>
              </a:schemeClr>
            </a:glow>
          </a:effectLst>
        </p:spPr>
        <p:txBody>
          <a:bodyPr vert="horz" lIns="0" tIns="0" rIns="0" bIns="0" rtlCol="0" anchor="ctr"/>
          <a:lstStyle>
            <a:lvl1pPr algn="ctr">
              <a:defRPr sz="1200">
                <a:solidFill>
                  <a:schemeClr val="bg1"/>
                </a:solidFill>
              </a:defRPr>
            </a:lvl1pPr>
          </a:lstStyle>
          <a:p>
            <a:fld id="{19B51A1E-902D-48AF-9020-955120F399B6}" type="slidenum">
              <a:rPr lang="en-US" noProof="0" smtClean="0"/>
              <a:pPr/>
              <a:t>‹#›</a:t>
            </a:fld>
            <a:endParaRPr lang="en-US" noProof="0" dirty="0"/>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144000" y="6322399"/>
            <a:ext cx="4114800" cy="365125"/>
          </a:xfrm>
          <a:prstGeom prst="rect">
            <a:avLst/>
          </a:prstGeom>
        </p:spPr>
        <p:txBody>
          <a:bodyPr vert="horz" lIns="0" tIns="0" rIns="0" bIns="0" rtlCol="0" anchor="ctr"/>
          <a:lstStyle>
            <a:lvl1pPr algn="l">
              <a:defRPr sz="1200">
                <a:solidFill>
                  <a:schemeClr val="bg1"/>
                </a:solidFill>
              </a:defRPr>
            </a:lvl1pPr>
          </a:lstStyle>
          <a:p>
            <a:r>
              <a:rPr lang="en-US" noProof="0" dirty="0"/>
              <a:t>Add a footer</a:t>
            </a:r>
          </a:p>
        </p:txBody>
      </p:sp>
      <p:sp>
        <p:nvSpPr>
          <p:cNvPr id="21" name="TextBox 20">
            <a:extLst>
              <a:ext uri="{FF2B5EF4-FFF2-40B4-BE49-F238E27FC236}">
                <a16:creationId xmlns:a16="http://schemas.microsoft.com/office/drawing/2014/main" id="{B3839907-C37E-4F37-B9BB-92B4A49360E6}"/>
              </a:ext>
            </a:extLst>
          </p:cNvPr>
          <p:cNvSpPr txBox="1"/>
          <p:nvPr userDrawn="1"/>
        </p:nvSpPr>
        <p:spPr>
          <a:xfrm>
            <a:off x="10194026" y="6258973"/>
            <a:ext cx="1577974" cy="427535"/>
          </a:xfrm>
          <a:prstGeom prst="rect">
            <a:avLst/>
          </a:prstGeom>
          <a:noFill/>
        </p:spPr>
        <p:txBody>
          <a:bodyPr wrap="square" lIns="0" tIns="144000" rIns="0" bIns="0" rtlCol="0">
            <a:spAutoFit/>
          </a:bodyPr>
          <a:lstStyle/>
          <a:p>
            <a:pPr algn="ctr">
              <a:lnSpc>
                <a:spcPts val="1100"/>
              </a:lnSpc>
            </a:pPr>
            <a:r>
              <a:rPr lang="en-US" sz="2000" b="1" spc="0" baseline="0" noProof="0" dirty="0">
                <a:solidFill>
                  <a:schemeClr val="bg1"/>
                </a:solidFill>
                <a:latin typeface="+mj-lt"/>
                <a:cs typeface="Times New Roman" panose="02020603050405020304" pitchFamily="18" charset="0"/>
              </a:rPr>
              <a:t>Contoso</a:t>
            </a:r>
            <a:r>
              <a:rPr lang="en-US" sz="2000" b="1" spc="0" baseline="0" noProof="0" dirty="0">
                <a:solidFill>
                  <a:schemeClr val="bg1"/>
                </a:solidFill>
                <a:latin typeface="Times New Roman" panose="02020603050405020304" pitchFamily="18" charset="0"/>
                <a:cs typeface="Times New Roman" panose="02020603050405020304" pitchFamily="18" charset="0"/>
              </a:rPr>
              <a:t/>
            </a:r>
            <a:br>
              <a:rPr lang="en-US" sz="2000" b="1" spc="0" baseline="0" noProof="0" dirty="0">
                <a:solidFill>
                  <a:schemeClr val="bg1"/>
                </a:solidFill>
                <a:latin typeface="Times New Roman" panose="02020603050405020304" pitchFamily="18" charset="0"/>
                <a:cs typeface="Times New Roman" panose="02020603050405020304" pitchFamily="18" charset="0"/>
              </a:rPr>
            </a:br>
            <a:r>
              <a:rPr lang="en-US" sz="1100" b="0" i="1" spc="600" baseline="0" noProof="0" dirty="0">
                <a:solidFill>
                  <a:schemeClr val="bg1"/>
                </a:solidFill>
                <a:latin typeface="Times New Roman" panose="02020603050405020304" pitchFamily="18" charset="0"/>
                <a:cs typeface="Times New Roman" panose="02020603050405020304" pitchFamily="18" charset="0"/>
              </a:rPr>
              <a:t>Suites</a:t>
            </a:r>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65" r:id="rId4"/>
    <p:sldLayoutId id="2147483666" r:id="rId5"/>
    <p:sldLayoutId id="2147483673" r:id="rId6"/>
    <p:sldLayoutId id="2147483659" r:id="rId7"/>
    <p:sldLayoutId id="2147483660" r:id="rId8"/>
    <p:sldLayoutId id="2147483664" r:id="rId9"/>
    <p:sldLayoutId id="2147483650" r:id="rId10"/>
    <p:sldLayoutId id="2147483652" r:id="rId11"/>
    <p:sldLayoutId id="2147483671" r:id="rId12"/>
    <p:sldLayoutId id="2147483656" r:id="rId13"/>
    <p:sldLayoutId id="2147483657" r:id="rId14"/>
    <p:sldLayoutId id="2147483667" r:id="rId15"/>
    <p:sldLayoutId id="2147483668" r:id="rId16"/>
    <p:sldLayoutId id="2147483669" r:id="rId17"/>
    <p:sldLayoutId id="2147483672" r:id="rId18"/>
    <p:sldLayoutId id="2147483654" r:id="rId19"/>
    <p:sldLayoutId id="2147483674" r:id="rId20"/>
    <p:sldLayoutId id="2147483655" r:id="rId21"/>
  </p:sldLayoutIdLst>
  <p:hf hdr="0" ftr="0" dt="0"/>
  <p:txStyles>
    <p:titleStyle>
      <a:lvl1pPr algn="l" defTabSz="914400" rtl="0" eaLnBrk="1" latinLnBrk="0" hangingPunct="1">
        <a:lnSpc>
          <a:spcPct val="90000"/>
        </a:lnSpc>
        <a:spcBef>
          <a:spcPct val="0"/>
        </a:spcBef>
        <a:buNone/>
        <a:defRPr sz="3200" kern="1200">
          <a:solidFill>
            <a:schemeClr val="bg1"/>
          </a:solidFill>
          <a:latin typeface="Rockwell" panose="02060603020205020403" pitchFamily="18" charset="0"/>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Placeholder 7" descr="Black wood grain" title="Black wood grain">
            <a:extLst>
              <a:ext uri="{FF2B5EF4-FFF2-40B4-BE49-F238E27FC236}">
                <a16:creationId xmlns:a16="http://schemas.microsoft.com/office/drawing/2014/main" id="{1DFA8E42-E4CC-4EE9-BE99-2FFA2EC79C26}"/>
              </a:ext>
            </a:extLst>
          </p:cNvPr>
          <p:cNvPicPr>
            <a:picLocks noGrp="1" noChangeAspect="1"/>
          </p:cNvPicPr>
          <p:nvPr>
            <p:ph type="pic" sz="quarter" idx="13"/>
          </p:nvPr>
        </p:nvPicPr>
        <p:blipFill>
          <a:blip r:embed="rId2"/>
          <a:stretch>
            <a:fillRect/>
          </a:stretch>
        </p:blipFill>
        <p:spPr>
          <a:xfrm>
            <a:off x="144000" y="146383"/>
            <a:ext cx="11905200" cy="6565233"/>
          </a:xfrm>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0" y="359999"/>
            <a:ext cx="5029200" cy="4527217"/>
          </a:xfrm>
        </p:spPr>
        <p:txBody>
          <a:bodyPr/>
          <a:lstStyle/>
          <a:p>
            <a:pPr algn="ctr"/>
            <a:r>
              <a:rPr lang="en-US" sz="2800" b="1" dirty="0" smtClean="0">
                <a:latin typeface="Segoe UI Black" panose="020B0A02040204020203" pitchFamily="34" charset="0"/>
                <a:ea typeface="Segoe UI Black" panose="020B0A02040204020203" pitchFamily="34" charset="0"/>
              </a:rPr>
              <a:t>CARBOHYDRATES METABOLISM DISORDERS: DIABETES MELLITUS, LACTOSE INTOLERANCE, METABOLIC SYNDROME</a:t>
            </a:r>
            <a:endParaRPr lang="en-US" sz="2800" b="1" dirty="0">
              <a:latin typeface="Segoe UI Black" panose="020B0A02040204020203" pitchFamily="34" charset="0"/>
              <a:ea typeface="Segoe UI Black" panose="020B0A02040204020203" pitchFamily="34" charset="0"/>
            </a:endParaRPr>
          </a:p>
        </p:txBody>
      </p:sp>
      <p:pic>
        <p:nvPicPr>
          <p:cNvPr id="22532" name="Picture 4" descr="Healthy Complex Carbohydrates Products. Diet Food Concept. Different  Cereals and Beans, Pasta, Potatoes, Corn. Stock Vector - Illustration of  food, fiber: 214880967"/>
          <p:cNvPicPr>
            <a:picLocks noChangeAspect="1" noChangeArrowheads="1"/>
          </p:cNvPicPr>
          <p:nvPr/>
        </p:nvPicPr>
        <p:blipFill rotWithShape="1">
          <a:blip r:embed="rId3">
            <a:extLst>
              <a:ext uri="{28A0092B-C50C-407E-A947-70E740481C1C}">
                <a14:useLocalDpi xmlns:a14="http://schemas.microsoft.com/office/drawing/2010/main" val="0"/>
              </a:ext>
            </a:extLst>
          </a:blip>
          <a:srcRect t="18732"/>
          <a:stretch/>
        </p:blipFill>
        <p:spPr bwMode="auto">
          <a:xfrm>
            <a:off x="4750087" y="359999"/>
            <a:ext cx="7325614" cy="45272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978750" y="5100832"/>
            <a:ext cx="6235700" cy="1077218"/>
          </a:xfrm>
          <a:prstGeom prst="rect">
            <a:avLst/>
          </a:prstGeom>
          <a:solidFill>
            <a:schemeClr val="tx2">
              <a:lumMod val="75000"/>
            </a:schemeClr>
          </a:solidFill>
        </p:spPr>
        <p:txBody>
          <a:bodyPr wrap="square" rtlCol="0">
            <a:spAutoFit/>
          </a:bodyPr>
          <a:lstStyle/>
          <a:p>
            <a:pPr algn="ctr"/>
            <a:r>
              <a:rPr lang="en-US" sz="3200" dirty="0" smtClean="0">
                <a:solidFill>
                  <a:schemeClr val="bg1"/>
                </a:solidFill>
              </a:rPr>
              <a:t>PROF. DR. ASIF AHMAD</a:t>
            </a:r>
          </a:p>
          <a:p>
            <a:pPr algn="ctr"/>
            <a:r>
              <a:rPr lang="en-US" sz="3200" dirty="0" smtClean="0">
                <a:solidFill>
                  <a:schemeClr val="bg1"/>
                </a:solidFill>
              </a:rPr>
              <a:t>IFNS- PMAS UAAR</a:t>
            </a:r>
            <a:endParaRPr lang="en-US" sz="3200" dirty="0">
              <a:solidFill>
                <a:schemeClr val="bg1"/>
              </a:solidFill>
            </a:endParaRPr>
          </a:p>
        </p:txBody>
      </p:sp>
    </p:spTree>
    <p:extLst>
      <p:ext uri="{BB962C8B-B14F-4D97-AF65-F5344CB8AC3E}">
        <p14:creationId xmlns:p14="http://schemas.microsoft.com/office/powerpoint/2010/main" val="3899961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US" noProof="0" smtClean="0"/>
              <a:pPr/>
              <a:t>10</a:t>
            </a:fld>
            <a:endParaRPr lang="en-US" noProof="0" dirty="0"/>
          </a:p>
        </p:txBody>
      </p:sp>
      <p:pic>
        <p:nvPicPr>
          <p:cNvPr id="15362" name="Picture 2" descr="https://aghofgreaterwashington.com/wp-content/uploads/2019/12/infographic-lactose-intolerance-5e8b69233065b.jpg"/>
          <p:cNvPicPr>
            <a:picLocks noChangeAspect="1" noChangeArrowheads="1"/>
          </p:cNvPicPr>
          <p:nvPr/>
        </p:nvPicPr>
        <p:blipFill rotWithShape="1">
          <a:blip r:embed="rId2">
            <a:extLst>
              <a:ext uri="{28A0092B-C50C-407E-A947-70E740481C1C}">
                <a14:useLocalDpi xmlns:a14="http://schemas.microsoft.com/office/drawing/2010/main" val="0"/>
              </a:ext>
            </a:extLst>
          </a:blip>
          <a:srcRect l="30189" t="12153" b="23112"/>
          <a:stretch/>
        </p:blipFill>
        <p:spPr bwMode="auto">
          <a:xfrm>
            <a:off x="0" y="0"/>
            <a:ext cx="652631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Lactose intolerance: Cause and Symptoms | Arla Foo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6319" y="0"/>
            <a:ext cx="5632704"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436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US" noProof="0" smtClean="0"/>
              <a:pPr/>
              <a:t>11</a:t>
            </a:fld>
            <a:endParaRPr lang="en-US" noProof="0" dirty="0"/>
          </a:p>
        </p:txBody>
      </p:sp>
      <p:sp>
        <p:nvSpPr>
          <p:cNvPr id="7" name="Rounded Rectangle 6"/>
          <p:cNvSpPr/>
          <p:nvPr/>
        </p:nvSpPr>
        <p:spPr>
          <a:xfrm>
            <a:off x="355600" y="165100"/>
            <a:ext cx="5003800" cy="5029200"/>
          </a:xfrm>
          <a:prstGeom prst="roundRect">
            <a:avLst/>
          </a:prstGeom>
          <a:solidFill>
            <a:schemeClr val="bg2">
              <a:lumMod val="50000"/>
            </a:schemeClr>
          </a:solidFill>
        </p:spPr>
        <p:style>
          <a:lnRef idx="1">
            <a:schemeClr val="dk1"/>
          </a:lnRef>
          <a:fillRef idx="2">
            <a:schemeClr val="dk1"/>
          </a:fillRef>
          <a:effectRef idx="1">
            <a:schemeClr val="dk1"/>
          </a:effectRef>
          <a:fontRef idx="minor">
            <a:schemeClr val="dk1"/>
          </a:fontRef>
        </p:style>
        <p:txBody>
          <a:bodyPr vert="horz" lIns="72000" tIns="180000" rIns="180000" bIns="0" rtlCol="0" anchor="t">
            <a:noAutofit/>
          </a:bodyPr>
          <a:lstStyle/>
          <a:p>
            <a:pPr algn="ctr">
              <a:lnSpc>
                <a:spcPts val="4700"/>
              </a:lnSpc>
              <a:spcBef>
                <a:spcPct val="0"/>
              </a:spcBef>
            </a:pPr>
            <a:r>
              <a:rPr lang="en-US" sz="3600" b="1" i="1" dirty="0" smtClean="0">
                <a:solidFill>
                  <a:schemeClr val="bg1"/>
                </a:solidFill>
                <a:ea typeface="+mj-ea"/>
                <a:cs typeface="+mj-cs"/>
              </a:rPr>
              <a:t>Diagnosis</a:t>
            </a:r>
          </a:p>
          <a:p>
            <a:pPr marL="342900" indent="-342900" algn="just">
              <a:lnSpc>
                <a:spcPts val="4700"/>
              </a:lnSpc>
              <a:spcBef>
                <a:spcPct val="0"/>
              </a:spcBef>
              <a:buFont typeface="Wingdings" panose="05000000000000000000" pitchFamily="2" charset="2"/>
              <a:buChar char="ü"/>
            </a:pPr>
            <a:r>
              <a:rPr lang="en-US" sz="2000" b="1" dirty="0" smtClean="0">
                <a:solidFill>
                  <a:schemeClr val="tx1"/>
                </a:solidFill>
                <a:ea typeface="+mj-ea"/>
                <a:cs typeface="+mj-cs"/>
              </a:rPr>
              <a:t>Hydrogen </a:t>
            </a:r>
            <a:r>
              <a:rPr lang="en-US" sz="2000" b="1" dirty="0">
                <a:solidFill>
                  <a:schemeClr val="tx1"/>
                </a:solidFill>
                <a:ea typeface="+mj-ea"/>
                <a:cs typeface="+mj-cs"/>
              </a:rPr>
              <a:t>Breath Test: </a:t>
            </a:r>
            <a:r>
              <a:rPr lang="en-US" sz="2000" dirty="0">
                <a:solidFill>
                  <a:schemeClr val="bg1"/>
                </a:solidFill>
                <a:ea typeface="+mj-ea"/>
                <a:cs typeface="+mj-cs"/>
              </a:rPr>
              <a:t>Measures the amount of hydrogen in the breath after consuming lactose</a:t>
            </a:r>
            <a:r>
              <a:rPr lang="en-US" sz="2000" dirty="0" smtClean="0">
                <a:solidFill>
                  <a:schemeClr val="bg1"/>
                </a:solidFill>
                <a:ea typeface="+mj-ea"/>
                <a:cs typeface="+mj-cs"/>
              </a:rPr>
              <a:t>.</a:t>
            </a:r>
          </a:p>
          <a:p>
            <a:pPr marL="342900" indent="-342900" algn="just">
              <a:lnSpc>
                <a:spcPts val="4700"/>
              </a:lnSpc>
              <a:spcBef>
                <a:spcPct val="0"/>
              </a:spcBef>
              <a:buFont typeface="Wingdings" panose="05000000000000000000" pitchFamily="2" charset="2"/>
              <a:buChar char="ü"/>
            </a:pPr>
            <a:r>
              <a:rPr lang="en-US" sz="2000" b="1" dirty="0" smtClean="0">
                <a:solidFill>
                  <a:schemeClr val="tx1"/>
                </a:solidFill>
                <a:ea typeface="+mj-ea"/>
                <a:cs typeface="+mj-cs"/>
              </a:rPr>
              <a:t>Lactose </a:t>
            </a:r>
            <a:r>
              <a:rPr lang="en-US" sz="2000" b="1" dirty="0">
                <a:solidFill>
                  <a:schemeClr val="tx1"/>
                </a:solidFill>
                <a:ea typeface="+mj-ea"/>
                <a:cs typeface="+mj-cs"/>
              </a:rPr>
              <a:t>Tolerance Test: </a:t>
            </a:r>
            <a:r>
              <a:rPr lang="en-US" sz="2000" dirty="0">
                <a:solidFill>
                  <a:schemeClr val="bg1"/>
                </a:solidFill>
                <a:ea typeface="+mj-ea"/>
                <a:cs typeface="+mj-cs"/>
              </a:rPr>
              <a:t>Measures blood glucose levels after consuming lactose</a:t>
            </a:r>
            <a:r>
              <a:rPr lang="en-US" sz="2000" dirty="0" smtClean="0">
                <a:solidFill>
                  <a:schemeClr val="bg1"/>
                </a:solidFill>
                <a:ea typeface="+mj-ea"/>
                <a:cs typeface="+mj-cs"/>
              </a:rPr>
              <a:t>.</a:t>
            </a:r>
          </a:p>
        </p:txBody>
      </p:sp>
      <p:sp>
        <p:nvSpPr>
          <p:cNvPr id="9" name="Rounded Rectangle 8"/>
          <p:cNvSpPr/>
          <p:nvPr/>
        </p:nvSpPr>
        <p:spPr>
          <a:xfrm>
            <a:off x="6000524" y="695326"/>
            <a:ext cx="5861275" cy="5627074"/>
          </a:xfrm>
          <a:prstGeom prst="roundRect">
            <a:avLst/>
          </a:prstGeom>
          <a:solidFill>
            <a:schemeClr val="bg2">
              <a:lumMod val="25000"/>
            </a:schemeClr>
          </a:solidFill>
        </p:spPr>
        <p:style>
          <a:lnRef idx="1">
            <a:schemeClr val="dk1"/>
          </a:lnRef>
          <a:fillRef idx="2">
            <a:schemeClr val="dk1"/>
          </a:fillRef>
          <a:effectRef idx="1">
            <a:schemeClr val="dk1"/>
          </a:effectRef>
          <a:fontRef idx="minor">
            <a:schemeClr val="dk1"/>
          </a:fontRef>
        </p:style>
        <p:txBody>
          <a:bodyPr vert="horz" lIns="72000" tIns="180000" rIns="180000" bIns="0" rtlCol="0" anchor="t">
            <a:noAutofit/>
          </a:bodyPr>
          <a:lstStyle/>
          <a:p>
            <a:pPr algn="ctr">
              <a:lnSpc>
                <a:spcPts val="4700"/>
              </a:lnSpc>
              <a:spcBef>
                <a:spcPct val="0"/>
              </a:spcBef>
            </a:pPr>
            <a:r>
              <a:rPr lang="en-US" sz="3600" b="1" i="1" dirty="0" smtClean="0">
                <a:solidFill>
                  <a:schemeClr val="bg1"/>
                </a:solidFill>
                <a:ea typeface="+mj-ea"/>
                <a:cs typeface="+mj-cs"/>
              </a:rPr>
              <a:t>Management</a:t>
            </a:r>
          </a:p>
          <a:p>
            <a:pPr marL="342900" indent="-342900" algn="just">
              <a:lnSpc>
                <a:spcPts val="4700"/>
              </a:lnSpc>
              <a:spcBef>
                <a:spcPct val="0"/>
              </a:spcBef>
              <a:buFont typeface="Wingdings" panose="05000000000000000000" pitchFamily="2" charset="2"/>
              <a:buChar char="Ø"/>
            </a:pPr>
            <a:r>
              <a:rPr lang="en-US" sz="2000" dirty="0" smtClean="0">
                <a:solidFill>
                  <a:schemeClr val="bg2">
                    <a:lumMod val="90000"/>
                  </a:schemeClr>
                </a:solidFill>
                <a:ea typeface="+mj-ea"/>
                <a:cs typeface="+mj-cs"/>
              </a:rPr>
              <a:t>Lactose-free </a:t>
            </a:r>
            <a:r>
              <a:rPr lang="en-US" sz="2000" dirty="0">
                <a:solidFill>
                  <a:schemeClr val="bg2">
                    <a:lumMod val="90000"/>
                  </a:schemeClr>
                </a:solidFill>
                <a:ea typeface="+mj-ea"/>
                <a:cs typeface="+mj-cs"/>
              </a:rPr>
              <a:t>or Low-lactose Diet</a:t>
            </a:r>
            <a:r>
              <a:rPr lang="en-US" sz="2000" dirty="0">
                <a:solidFill>
                  <a:schemeClr val="bg1"/>
                </a:solidFill>
                <a:ea typeface="+mj-ea"/>
                <a:cs typeface="+mj-cs"/>
              </a:rPr>
              <a:t>: Avoidance or reduction of lactose-containing foods</a:t>
            </a:r>
            <a:r>
              <a:rPr lang="en-US" sz="2000" dirty="0" smtClean="0">
                <a:solidFill>
                  <a:schemeClr val="bg1"/>
                </a:solidFill>
                <a:ea typeface="+mj-ea"/>
                <a:cs typeface="+mj-cs"/>
              </a:rPr>
              <a:t>.</a:t>
            </a:r>
          </a:p>
          <a:p>
            <a:pPr marL="342900" indent="-342900" algn="just">
              <a:lnSpc>
                <a:spcPts val="4700"/>
              </a:lnSpc>
              <a:spcBef>
                <a:spcPct val="0"/>
              </a:spcBef>
              <a:buFont typeface="Wingdings" panose="05000000000000000000" pitchFamily="2" charset="2"/>
              <a:buChar char="Ø"/>
            </a:pPr>
            <a:r>
              <a:rPr lang="en-US" sz="2000" dirty="0" smtClean="0">
                <a:solidFill>
                  <a:schemeClr val="bg2">
                    <a:lumMod val="90000"/>
                  </a:schemeClr>
                </a:solidFill>
                <a:ea typeface="+mj-ea"/>
                <a:cs typeface="+mj-cs"/>
              </a:rPr>
              <a:t>Lactase </a:t>
            </a:r>
            <a:r>
              <a:rPr lang="en-US" sz="2000" dirty="0">
                <a:solidFill>
                  <a:schemeClr val="bg2">
                    <a:lumMod val="90000"/>
                  </a:schemeClr>
                </a:solidFill>
                <a:ea typeface="+mj-ea"/>
                <a:cs typeface="+mj-cs"/>
              </a:rPr>
              <a:t>Supplements</a:t>
            </a:r>
            <a:r>
              <a:rPr lang="en-US" sz="2000" dirty="0">
                <a:solidFill>
                  <a:schemeClr val="bg1"/>
                </a:solidFill>
                <a:ea typeface="+mj-ea"/>
                <a:cs typeface="+mj-cs"/>
              </a:rPr>
              <a:t>: Available over-the-counter to aid in digestion of lactose</a:t>
            </a:r>
            <a:r>
              <a:rPr lang="en-US" sz="2000" dirty="0" smtClean="0">
                <a:solidFill>
                  <a:schemeClr val="bg1"/>
                </a:solidFill>
                <a:ea typeface="+mj-ea"/>
                <a:cs typeface="+mj-cs"/>
              </a:rPr>
              <a:t>.</a:t>
            </a:r>
          </a:p>
          <a:p>
            <a:pPr marL="342900" indent="-342900" algn="just">
              <a:lnSpc>
                <a:spcPts val="4700"/>
              </a:lnSpc>
              <a:spcBef>
                <a:spcPct val="0"/>
              </a:spcBef>
              <a:buFont typeface="Wingdings" panose="05000000000000000000" pitchFamily="2" charset="2"/>
              <a:buChar char="Ø"/>
            </a:pPr>
            <a:r>
              <a:rPr lang="en-US" sz="2000" dirty="0" smtClean="0">
                <a:solidFill>
                  <a:schemeClr val="bg2">
                    <a:lumMod val="90000"/>
                  </a:schemeClr>
                </a:solidFill>
                <a:ea typeface="+mj-ea"/>
                <a:cs typeface="+mj-cs"/>
              </a:rPr>
              <a:t>Alternative </a:t>
            </a:r>
            <a:r>
              <a:rPr lang="en-US" sz="2000" dirty="0">
                <a:solidFill>
                  <a:schemeClr val="bg2">
                    <a:lumMod val="90000"/>
                  </a:schemeClr>
                </a:solidFill>
                <a:ea typeface="+mj-ea"/>
                <a:cs typeface="+mj-cs"/>
              </a:rPr>
              <a:t>Dairy Products: </a:t>
            </a:r>
            <a:r>
              <a:rPr lang="en-US" sz="2000" dirty="0">
                <a:solidFill>
                  <a:schemeClr val="bg1"/>
                </a:solidFill>
                <a:ea typeface="+mj-ea"/>
                <a:cs typeface="+mj-cs"/>
              </a:rPr>
              <a:t>Consumption of dairy alternatives such as soy, almond, or oat milk</a:t>
            </a:r>
            <a:r>
              <a:rPr lang="en-US" sz="1400" dirty="0">
                <a:solidFill>
                  <a:schemeClr val="bg1"/>
                </a:solidFill>
                <a:ea typeface="+mj-ea"/>
                <a:cs typeface="+mj-cs"/>
              </a:rPr>
              <a:t>.</a:t>
            </a:r>
            <a:endParaRPr lang="en-US" sz="1400" dirty="0">
              <a:solidFill>
                <a:schemeClr val="bg1"/>
              </a:solidFill>
              <a:ea typeface="+mj-ea"/>
              <a:cs typeface="+mj-cs"/>
            </a:endParaRPr>
          </a:p>
        </p:txBody>
      </p:sp>
    </p:spTree>
    <p:extLst>
      <p:ext uri="{BB962C8B-B14F-4D97-AF65-F5344CB8AC3E}">
        <p14:creationId xmlns:p14="http://schemas.microsoft.com/office/powerpoint/2010/main" val="34123932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33"/>
          </p:nvPr>
        </p:nvSpPr>
        <p:spPr/>
        <p:txBody>
          <a:bodyPr/>
          <a:lstStyle/>
          <a:p>
            <a:fld id="{19B51A1E-902D-48AF-9020-955120F399B6}" type="slidenum">
              <a:rPr lang="en-US" noProof="0" smtClean="0"/>
              <a:pPr/>
              <a:t>12</a:t>
            </a:fld>
            <a:endParaRPr lang="en-US" noProof="0" dirty="0"/>
          </a:p>
        </p:txBody>
      </p:sp>
      <p:sp>
        <p:nvSpPr>
          <p:cNvPr id="6" name="Title 5"/>
          <p:cNvSpPr>
            <a:spLocks noGrp="1"/>
          </p:cNvSpPr>
          <p:nvPr>
            <p:ph type="title"/>
          </p:nvPr>
        </p:nvSpPr>
        <p:spPr/>
        <p:txBody>
          <a:bodyPr/>
          <a:lstStyle/>
          <a:p>
            <a:pPr algn="ctr"/>
            <a:r>
              <a:rPr lang="en-US" b="1" dirty="0" smtClean="0">
                <a:latin typeface="+mj-lt"/>
              </a:rPr>
              <a:t>METABOLIC SYNDROME</a:t>
            </a:r>
            <a:endParaRPr lang="en-US" b="1" dirty="0">
              <a:latin typeface="+mj-lt"/>
            </a:endParaRPr>
          </a:p>
        </p:txBody>
      </p:sp>
      <p:sp>
        <p:nvSpPr>
          <p:cNvPr id="8" name="Rectangle 7"/>
          <p:cNvSpPr/>
          <p:nvPr/>
        </p:nvSpPr>
        <p:spPr>
          <a:xfrm>
            <a:off x="432000" y="1153636"/>
            <a:ext cx="10902725" cy="1883657"/>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000" b="1" dirty="0">
                <a:solidFill>
                  <a:schemeClr val="bg1"/>
                </a:solidFill>
              </a:rPr>
              <a:t>Metabolic syndrome</a:t>
            </a:r>
            <a:r>
              <a:rPr lang="en-US" sz="2000" dirty="0">
                <a:solidFill>
                  <a:schemeClr val="bg1"/>
                </a:solidFill>
              </a:rPr>
              <a:t> refers to a cluster of conditions that increase an individual’s risk of heart disease, stroke, and type 2 diabetes. </a:t>
            </a:r>
            <a:endParaRPr lang="en-US" sz="2000" dirty="0" smtClean="0">
              <a:solidFill>
                <a:schemeClr val="bg1"/>
              </a:solidFill>
            </a:endParaRPr>
          </a:p>
          <a:p>
            <a:pPr marL="342900" indent="-342900" algn="just">
              <a:lnSpc>
                <a:spcPct val="150000"/>
              </a:lnSpc>
              <a:buFont typeface="Arial" panose="020B0604020202020204" pitchFamily="34" charset="0"/>
              <a:buChar char="•"/>
            </a:pPr>
            <a:r>
              <a:rPr lang="en-US" sz="2000" dirty="0" smtClean="0">
                <a:solidFill>
                  <a:schemeClr val="bg1"/>
                </a:solidFill>
              </a:rPr>
              <a:t>It </a:t>
            </a:r>
            <a:r>
              <a:rPr lang="en-US" sz="2000" dirty="0">
                <a:solidFill>
                  <a:schemeClr val="bg1"/>
                </a:solidFill>
              </a:rPr>
              <a:t>is characterized by a combination of </a:t>
            </a:r>
            <a:r>
              <a:rPr lang="en-US" sz="2000" b="1" dirty="0">
                <a:solidFill>
                  <a:schemeClr val="bg1"/>
                </a:solidFill>
              </a:rPr>
              <a:t>abdominal obesity</a:t>
            </a:r>
            <a:r>
              <a:rPr lang="en-US" sz="2000" dirty="0">
                <a:solidFill>
                  <a:schemeClr val="bg1"/>
                </a:solidFill>
              </a:rPr>
              <a:t>, </a:t>
            </a:r>
            <a:r>
              <a:rPr lang="en-US" sz="2000" b="1" dirty="0">
                <a:solidFill>
                  <a:schemeClr val="bg1"/>
                </a:solidFill>
              </a:rPr>
              <a:t>high blood pressure</a:t>
            </a:r>
            <a:r>
              <a:rPr lang="en-US" sz="2000" dirty="0">
                <a:solidFill>
                  <a:schemeClr val="bg1"/>
                </a:solidFill>
              </a:rPr>
              <a:t>, </a:t>
            </a:r>
            <a:r>
              <a:rPr lang="en-US" sz="2000" b="1" dirty="0">
                <a:solidFill>
                  <a:schemeClr val="bg1"/>
                </a:solidFill>
              </a:rPr>
              <a:t>high blood sugar</a:t>
            </a:r>
            <a:r>
              <a:rPr lang="en-US" sz="2000" dirty="0">
                <a:solidFill>
                  <a:schemeClr val="bg1"/>
                </a:solidFill>
              </a:rPr>
              <a:t>, </a:t>
            </a:r>
            <a:r>
              <a:rPr lang="en-US" sz="2000" b="1" dirty="0">
                <a:solidFill>
                  <a:schemeClr val="bg1"/>
                </a:solidFill>
              </a:rPr>
              <a:t>abnormal cholesterol levels</a:t>
            </a:r>
            <a:r>
              <a:rPr lang="en-US" sz="2000" dirty="0">
                <a:solidFill>
                  <a:schemeClr val="bg1"/>
                </a:solidFill>
              </a:rPr>
              <a:t>, and </a:t>
            </a:r>
            <a:r>
              <a:rPr lang="en-US" sz="2000" b="1" dirty="0">
                <a:solidFill>
                  <a:schemeClr val="bg1"/>
                </a:solidFill>
              </a:rPr>
              <a:t>insulin resistance</a:t>
            </a:r>
            <a:r>
              <a:rPr lang="en-US" sz="2000" dirty="0">
                <a:solidFill>
                  <a:schemeClr val="bg1"/>
                </a:solidFill>
              </a:rPr>
              <a:t>.</a:t>
            </a:r>
          </a:p>
        </p:txBody>
      </p:sp>
      <p:sp>
        <p:nvSpPr>
          <p:cNvPr id="4" name="Rectangle 1"/>
          <p:cNvSpPr>
            <a:spLocks noGrp="1" noChangeArrowheads="1"/>
          </p:cNvSpPr>
          <p:nvPr>
            <p:ph sz="half" idx="2"/>
          </p:nvPr>
        </p:nvSpPr>
        <p:spPr bwMode="auto">
          <a:xfrm>
            <a:off x="255640" y="3404112"/>
            <a:ext cx="7747808" cy="3308598"/>
          </a:xfrm>
          <a:prstGeom prst="rect">
            <a:avLst/>
          </a:prstGeom>
          <a:solidFill>
            <a:schemeClr val="bg2">
              <a:lumMod val="25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ts val="600"/>
              </a:spcAft>
              <a:buClrTx/>
              <a:buSzTx/>
              <a:buNone/>
              <a:tabLst/>
            </a:pPr>
            <a:r>
              <a:rPr kumimoji="0" lang="en-US" altLang="en-US" sz="1800" b="1" i="0" u="none" strike="noStrike" cap="none" normalizeH="0" baseline="0" dirty="0" smtClean="0">
                <a:ln>
                  <a:noFill/>
                </a:ln>
                <a:solidFill>
                  <a:schemeClr val="bg1"/>
                </a:solidFill>
                <a:effectLst/>
                <a:latin typeface="Arial" panose="020B0604020202020204" pitchFamily="34" charset="0"/>
              </a:rPr>
              <a:t>RISK FACTORS</a:t>
            </a:r>
          </a:p>
          <a:p>
            <a:pPr algn="just" eaLnBrk="0" fontAlgn="base" hangingPunct="0">
              <a:lnSpc>
                <a:spcPct val="150000"/>
              </a:lnSpc>
              <a:spcBef>
                <a:spcPct val="0"/>
              </a:spcBef>
              <a:spcAft>
                <a:spcPts val="600"/>
              </a:spcAft>
              <a:buFont typeface="Wingdings" panose="05000000000000000000" pitchFamily="2" charset="2"/>
              <a:buChar char="Ø"/>
            </a:pPr>
            <a:r>
              <a:rPr kumimoji="0" lang="en-US" altLang="en-US" sz="1800" b="1" i="0" u="none" strike="noStrike" cap="none" normalizeH="0" baseline="0" dirty="0" smtClean="0">
                <a:ln>
                  <a:noFill/>
                </a:ln>
                <a:solidFill>
                  <a:schemeClr val="bg1"/>
                </a:solidFill>
                <a:effectLst/>
                <a:latin typeface="Arial" panose="020B0604020202020204" pitchFamily="34" charset="0"/>
              </a:rPr>
              <a:t>Genetics</a:t>
            </a:r>
            <a:r>
              <a:rPr kumimoji="0" lang="en-US" altLang="en-US" sz="1800" b="0" i="0" u="none" strike="noStrike" cap="none" normalizeH="0" baseline="0" dirty="0" smtClean="0">
                <a:ln>
                  <a:noFill/>
                </a:ln>
                <a:solidFill>
                  <a:schemeClr val="bg1"/>
                </a:solidFill>
                <a:effectLst/>
                <a:latin typeface="Arial" panose="020B0604020202020204" pitchFamily="34" charset="0"/>
              </a:rPr>
              <a:t>: Family history of diabetes, hypertension, and heart disease.</a:t>
            </a:r>
          </a:p>
          <a:p>
            <a:pPr algn="just" eaLnBrk="0" fontAlgn="base" hangingPunct="0">
              <a:lnSpc>
                <a:spcPct val="150000"/>
              </a:lnSpc>
              <a:spcBef>
                <a:spcPct val="0"/>
              </a:spcBef>
              <a:spcAft>
                <a:spcPts val="600"/>
              </a:spcAft>
              <a:buFont typeface="Wingdings" panose="05000000000000000000" pitchFamily="2" charset="2"/>
              <a:buChar char="Ø"/>
            </a:pPr>
            <a:r>
              <a:rPr kumimoji="0" lang="en-US" altLang="en-US" sz="1800" b="1" i="0" u="none" strike="noStrike" cap="none" normalizeH="0" baseline="0" dirty="0" smtClean="0">
                <a:ln>
                  <a:noFill/>
                </a:ln>
                <a:solidFill>
                  <a:schemeClr val="bg1"/>
                </a:solidFill>
                <a:effectLst/>
                <a:latin typeface="Arial" panose="020B0604020202020204" pitchFamily="34" charset="0"/>
              </a:rPr>
              <a:t>Lifestyle</a:t>
            </a:r>
            <a:r>
              <a:rPr kumimoji="0" lang="en-US" altLang="en-US" sz="1800" b="0" i="0" u="none" strike="noStrike" cap="none" normalizeH="0" baseline="0" dirty="0" smtClean="0">
                <a:ln>
                  <a:noFill/>
                </a:ln>
                <a:solidFill>
                  <a:schemeClr val="bg1"/>
                </a:solidFill>
                <a:effectLst/>
                <a:latin typeface="Arial" panose="020B0604020202020204" pitchFamily="34" charset="0"/>
              </a:rPr>
              <a:t>: Poor diet, physical inactivity, and excessive alcohol consumption.</a:t>
            </a:r>
          </a:p>
          <a:p>
            <a:pPr algn="just" eaLnBrk="0" fontAlgn="base" hangingPunct="0">
              <a:lnSpc>
                <a:spcPct val="150000"/>
              </a:lnSpc>
              <a:spcBef>
                <a:spcPct val="0"/>
              </a:spcBef>
              <a:spcAft>
                <a:spcPts val="600"/>
              </a:spcAft>
              <a:buFont typeface="Wingdings" panose="05000000000000000000" pitchFamily="2" charset="2"/>
              <a:buChar char="Ø"/>
            </a:pPr>
            <a:r>
              <a:rPr kumimoji="0" lang="en-US" altLang="en-US" sz="1800" b="1" i="0" u="none" strike="noStrike" cap="none" normalizeH="0" baseline="0" dirty="0" smtClean="0">
                <a:ln>
                  <a:noFill/>
                </a:ln>
                <a:solidFill>
                  <a:schemeClr val="bg1"/>
                </a:solidFill>
                <a:effectLst/>
                <a:latin typeface="Arial" panose="020B0604020202020204" pitchFamily="34" charset="0"/>
              </a:rPr>
              <a:t>Age</a:t>
            </a:r>
            <a:r>
              <a:rPr kumimoji="0" lang="en-US" altLang="en-US" sz="1800" b="0" i="0" u="none" strike="noStrike" cap="none" normalizeH="0" baseline="0" dirty="0" smtClean="0">
                <a:ln>
                  <a:noFill/>
                </a:ln>
                <a:solidFill>
                  <a:schemeClr val="bg1"/>
                </a:solidFill>
                <a:effectLst/>
                <a:latin typeface="Arial" panose="020B0604020202020204" pitchFamily="34" charset="0"/>
              </a:rPr>
              <a:t>: The risk increases with age.</a:t>
            </a:r>
          </a:p>
          <a:p>
            <a:pPr algn="just" eaLnBrk="0" fontAlgn="base" hangingPunct="0">
              <a:lnSpc>
                <a:spcPct val="150000"/>
              </a:lnSpc>
              <a:spcBef>
                <a:spcPct val="0"/>
              </a:spcBef>
              <a:spcAft>
                <a:spcPts val="600"/>
              </a:spcAft>
              <a:buFont typeface="Wingdings" panose="05000000000000000000" pitchFamily="2" charset="2"/>
              <a:buChar char="Ø"/>
            </a:pPr>
            <a:r>
              <a:rPr kumimoji="0" lang="en-US" altLang="en-US" sz="1800" b="1" i="0" u="none" strike="noStrike" cap="none" normalizeH="0" baseline="0" dirty="0" smtClean="0">
                <a:ln>
                  <a:noFill/>
                </a:ln>
                <a:solidFill>
                  <a:schemeClr val="bg1"/>
                </a:solidFill>
                <a:effectLst/>
                <a:latin typeface="Arial" panose="020B0604020202020204" pitchFamily="34" charset="0"/>
              </a:rPr>
              <a:t>Ethnicity</a:t>
            </a:r>
            <a:r>
              <a:rPr kumimoji="0" lang="en-US" altLang="en-US" sz="1800" b="0" i="0" u="none" strike="noStrike" cap="none" normalizeH="0" baseline="0" dirty="0" smtClean="0">
                <a:ln>
                  <a:noFill/>
                </a:ln>
                <a:solidFill>
                  <a:schemeClr val="bg1"/>
                </a:solidFill>
                <a:effectLst/>
                <a:latin typeface="Arial" panose="020B0604020202020204" pitchFamily="34" charset="0"/>
              </a:rPr>
              <a:t>: Higher prevalence in some ethnic groups, such as Hispanic, African American, and Asian populations. </a:t>
            </a:r>
          </a:p>
        </p:txBody>
      </p:sp>
      <p:pic>
        <p:nvPicPr>
          <p:cNvPr id="8195" name="Picture 3" descr="Metabolic Syndrome - Jamestown Spine"/>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t="10638"/>
          <a:stretch/>
        </p:blipFill>
        <p:spPr bwMode="auto">
          <a:xfrm>
            <a:off x="8003448" y="3404005"/>
            <a:ext cx="3575664" cy="3283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6307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US" noProof="0" smtClean="0"/>
              <a:pPr/>
              <a:t>13</a:t>
            </a:fld>
            <a:endParaRPr lang="en-US" noProof="0" dirty="0"/>
          </a:p>
        </p:txBody>
      </p:sp>
      <p:pic>
        <p:nvPicPr>
          <p:cNvPr id="7" name="Picture 6"/>
          <p:cNvPicPr>
            <a:picLocks noChangeAspect="1"/>
          </p:cNvPicPr>
          <p:nvPr/>
        </p:nvPicPr>
        <p:blipFill rotWithShape="1">
          <a:blip r:embed="rId2"/>
          <a:srcRect l="6481" r="4814"/>
          <a:stretch/>
        </p:blipFill>
        <p:spPr>
          <a:xfrm>
            <a:off x="0" y="0"/>
            <a:ext cx="6083300" cy="6858000"/>
          </a:xfrm>
          <a:prstGeom prst="rect">
            <a:avLst/>
          </a:prstGeom>
        </p:spPr>
      </p:pic>
      <p:sp>
        <p:nvSpPr>
          <p:cNvPr id="8" name="Rectangle 3"/>
          <p:cNvSpPr>
            <a:spLocks noChangeArrowheads="1"/>
          </p:cNvSpPr>
          <p:nvPr/>
        </p:nvSpPr>
        <p:spPr bwMode="auto">
          <a:xfrm>
            <a:off x="6083300" y="81930"/>
            <a:ext cx="5964700" cy="6694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1200"/>
              </a:spcAft>
              <a:buClrTx/>
              <a:buSzTx/>
              <a:tabLst/>
            </a:pPr>
            <a:r>
              <a:rPr kumimoji="0" lang="en-US" altLang="en-US" sz="2400" b="1" i="0" u="none" strike="noStrike" cap="none" normalizeH="0" baseline="0" dirty="0" smtClean="0">
                <a:ln>
                  <a:noFill/>
                </a:ln>
                <a:solidFill>
                  <a:schemeClr val="bg1"/>
                </a:solidFill>
                <a:effectLst/>
              </a:rPr>
              <a:t>Key Components of Metabolic Syndrome:</a:t>
            </a:r>
            <a:endParaRPr kumimoji="0" lang="en-US" altLang="en-US" sz="2400" b="0" i="0" u="none" strike="noStrike" cap="none" normalizeH="0" baseline="0" dirty="0" smtClean="0">
              <a:ln>
                <a:noFill/>
              </a:ln>
              <a:solidFill>
                <a:schemeClr val="bg1"/>
              </a:solidFill>
              <a:effectLst/>
            </a:endParaRPr>
          </a:p>
          <a:p>
            <a:pPr marL="285750" marR="0" lvl="0" indent="-285750" algn="just" defTabSz="914400" rtl="0" eaLnBrk="0" fontAlgn="base" latinLnBrk="0" hangingPunct="0">
              <a:lnSpc>
                <a:spcPct val="100000"/>
              </a:lnSpc>
              <a:spcBef>
                <a:spcPts val="600"/>
              </a:spcBef>
              <a:spcAft>
                <a:spcPts val="1200"/>
              </a:spcAft>
              <a:buClrTx/>
              <a:buSzTx/>
              <a:buFont typeface="Wingdings" panose="05000000000000000000" pitchFamily="2" charset="2"/>
              <a:buChar char="ü"/>
              <a:tabLst/>
            </a:pPr>
            <a:r>
              <a:rPr kumimoji="0" lang="en-US" altLang="en-US" sz="1900" b="1" i="0" u="none" strike="noStrike" cap="none" normalizeH="0" baseline="0" dirty="0" smtClean="0">
                <a:ln>
                  <a:noFill/>
                </a:ln>
                <a:solidFill>
                  <a:schemeClr val="bg1"/>
                </a:solidFill>
                <a:effectLst/>
              </a:rPr>
              <a:t>Abdominal Obesity</a:t>
            </a:r>
            <a:r>
              <a:rPr kumimoji="0" lang="en-US" altLang="en-US" sz="1900" b="0" i="0" u="none" strike="noStrike" cap="none" normalizeH="0" baseline="0" dirty="0" smtClean="0">
                <a:ln>
                  <a:noFill/>
                </a:ln>
                <a:solidFill>
                  <a:schemeClr val="bg1"/>
                </a:solidFill>
                <a:effectLst/>
              </a:rPr>
              <a:t>: Excess fat around the waistline, often measured by waist circumference.</a:t>
            </a:r>
          </a:p>
          <a:p>
            <a:pPr marL="285750" marR="0" lvl="0" indent="-285750" algn="just" defTabSz="914400" rtl="0" eaLnBrk="0" fontAlgn="base" latinLnBrk="0" hangingPunct="0">
              <a:lnSpc>
                <a:spcPct val="100000"/>
              </a:lnSpc>
              <a:spcBef>
                <a:spcPts val="600"/>
              </a:spcBef>
              <a:spcAft>
                <a:spcPts val="1200"/>
              </a:spcAft>
              <a:buClrTx/>
              <a:buSzTx/>
              <a:buFont typeface="Wingdings" panose="05000000000000000000" pitchFamily="2" charset="2"/>
              <a:buChar char="ü"/>
              <a:tabLst/>
            </a:pPr>
            <a:r>
              <a:rPr kumimoji="0" lang="en-US" altLang="en-US" sz="1900" b="1" i="0" u="none" strike="noStrike" cap="none" normalizeH="0" baseline="0" dirty="0" smtClean="0">
                <a:ln>
                  <a:noFill/>
                </a:ln>
                <a:solidFill>
                  <a:schemeClr val="bg1"/>
                </a:solidFill>
                <a:effectLst/>
              </a:rPr>
              <a:t>Elevated Blood Pressure</a:t>
            </a:r>
            <a:r>
              <a:rPr kumimoji="0" lang="en-US" altLang="en-US" sz="1900" b="0" i="0" u="none" strike="noStrike" cap="none" normalizeH="0" baseline="0" dirty="0" smtClean="0">
                <a:ln>
                  <a:noFill/>
                </a:ln>
                <a:solidFill>
                  <a:schemeClr val="bg1"/>
                </a:solidFill>
                <a:effectLst/>
              </a:rPr>
              <a:t>: A reading of 130/85 mmHg or higher is a common indicator.</a:t>
            </a:r>
          </a:p>
          <a:p>
            <a:pPr marL="285750" marR="0" lvl="0" indent="-285750" algn="just" defTabSz="914400" rtl="0" eaLnBrk="0" fontAlgn="base" latinLnBrk="0" hangingPunct="0">
              <a:lnSpc>
                <a:spcPct val="100000"/>
              </a:lnSpc>
              <a:spcBef>
                <a:spcPts val="600"/>
              </a:spcBef>
              <a:spcAft>
                <a:spcPts val="1200"/>
              </a:spcAft>
              <a:buClrTx/>
              <a:buSzTx/>
              <a:buFont typeface="Wingdings" panose="05000000000000000000" pitchFamily="2" charset="2"/>
              <a:buChar char="ü"/>
              <a:tabLst/>
            </a:pPr>
            <a:r>
              <a:rPr kumimoji="0" lang="en-US" altLang="en-US" sz="1900" b="1" i="0" u="none" strike="noStrike" cap="none" normalizeH="0" baseline="0" dirty="0" smtClean="0">
                <a:ln>
                  <a:noFill/>
                </a:ln>
                <a:solidFill>
                  <a:schemeClr val="bg1"/>
                </a:solidFill>
                <a:effectLst/>
              </a:rPr>
              <a:t>High Fasting Blood Sugar</a:t>
            </a:r>
            <a:r>
              <a:rPr kumimoji="0" lang="en-US" altLang="en-US" sz="1900" b="0" i="0" u="none" strike="noStrike" cap="none" normalizeH="0" baseline="0" dirty="0" smtClean="0">
                <a:ln>
                  <a:noFill/>
                </a:ln>
                <a:solidFill>
                  <a:schemeClr val="bg1"/>
                </a:solidFill>
                <a:effectLst/>
              </a:rPr>
              <a:t>: A level of 100 mg/</a:t>
            </a:r>
            <a:r>
              <a:rPr kumimoji="0" lang="en-US" altLang="en-US" sz="1900" b="0" i="0" u="none" strike="noStrike" cap="none" normalizeH="0" baseline="0" dirty="0" err="1" smtClean="0">
                <a:ln>
                  <a:noFill/>
                </a:ln>
                <a:solidFill>
                  <a:schemeClr val="bg1"/>
                </a:solidFill>
                <a:effectLst/>
              </a:rPr>
              <a:t>dL</a:t>
            </a:r>
            <a:r>
              <a:rPr kumimoji="0" lang="en-US" altLang="en-US" sz="1900" b="0" i="0" u="none" strike="noStrike" cap="none" normalizeH="0" baseline="0" dirty="0" smtClean="0">
                <a:ln>
                  <a:noFill/>
                </a:ln>
                <a:solidFill>
                  <a:schemeClr val="bg1"/>
                </a:solidFill>
                <a:effectLst/>
              </a:rPr>
              <a:t> or higher may suggest insulin resistance.</a:t>
            </a:r>
          </a:p>
          <a:p>
            <a:pPr marL="285750" marR="0" lvl="0" indent="-285750" algn="just" defTabSz="914400" rtl="0" eaLnBrk="0" fontAlgn="base" latinLnBrk="0" hangingPunct="0">
              <a:lnSpc>
                <a:spcPct val="100000"/>
              </a:lnSpc>
              <a:spcBef>
                <a:spcPts val="600"/>
              </a:spcBef>
              <a:spcAft>
                <a:spcPts val="1200"/>
              </a:spcAft>
              <a:buClrTx/>
              <a:buSzTx/>
              <a:buFont typeface="Wingdings" panose="05000000000000000000" pitchFamily="2" charset="2"/>
              <a:buChar char="ü"/>
              <a:tabLst/>
            </a:pPr>
            <a:r>
              <a:rPr kumimoji="0" lang="en-US" altLang="en-US" sz="1900" b="1" i="0" u="none" strike="noStrike" cap="none" normalizeH="0" baseline="0" dirty="0" smtClean="0">
                <a:ln>
                  <a:noFill/>
                </a:ln>
                <a:solidFill>
                  <a:schemeClr val="bg1"/>
                </a:solidFill>
                <a:effectLst/>
              </a:rPr>
              <a:t>Abnormal Cholesterol Levels</a:t>
            </a:r>
            <a:r>
              <a:rPr kumimoji="0" lang="en-US" altLang="en-US" sz="1900" b="0" i="0" u="none" strike="noStrike" cap="none" normalizeH="0" baseline="0" dirty="0" smtClean="0">
                <a:ln>
                  <a:noFill/>
                </a:ln>
                <a:solidFill>
                  <a:schemeClr val="bg1"/>
                </a:solidFill>
                <a:effectLst/>
              </a:rPr>
              <a:t>:</a:t>
            </a:r>
          </a:p>
          <a:p>
            <a:pPr marL="742950" marR="0" lvl="1" indent="-285750" algn="just" defTabSz="914400" rtl="0" eaLnBrk="0" fontAlgn="base" latinLnBrk="0" hangingPunct="0">
              <a:lnSpc>
                <a:spcPct val="100000"/>
              </a:lnSpc>
              <a:spcBef>
                <a:spcPts val="600"/>
              </a:spcBef>
              <a:spcAft>
                <a:spcPts val="1200"/>
              </a:spcAft>
              <a:buClrTx/>
              <a:buSzTx/>
              <a:buFont typeface="Wingdings" panose="05000000000000000000" pitchFamily="2" charset="2"/>
              <a:buChar char="ü"/>
              <a:tabLst/>
            </a:pPr>
            <a:r>
              <a:rPr kumimoji="0" lang="en-US" altLang="en-US" sz="1900" b="0" i="0" u="none" strike="noStrike" cap="none" normalizeH="0" baseline="0" dirty="0" smtClean="0">
                <a:ln>
                  <a:noFill/>
                </a:ln>
                <a:solidFill>
                  <a:schemeClr val="bg1"/>
                </a:solidFill>
                <a:effectLst/>
              </a:rPr>
              <a:t>High triglycerides (150 mg/</a:t>
            </a:r>
            <a:r>
              <a:rPr kumimoji="0" lang="en-US" altLang="en-US" sz="1900" b="0" i="0" u="none" strike="noStrike" cap="none" normalizeH="0" baseline="0" dirty="0" err="1" smtClean="0">
                <a:ln>
                  <a:noFill/>
                </a:ln>
                <a:solidFill>
                  <a:schemeClr val="bg1"/>
                </a:solidFill>
                <a:effectLst/>
              </a:rPr>
              <a:t>dL</a:t>
            </a:r>
            <a:r>
              <a:rPr kumimoji="0" lang="en-US" altLang="en-US" sz="1900" b="0" i="0" u="none" strike="noStrike" cap="none" normalizeH="0" baseline="0" dirty="0" smtClean="0">
                <a:ln>
                  <a:noFill/>
                </a:ln>
                <a:solidFill>
                  <a:schemeClr val="bg1"/>
                </a:solidFill>
                <a:effectLst/>
              </a:rPr>
              <a:t> or higher).</a:t>
            </a:r>
          </a:p>
          <a:p>
            <a:pPr marL="742950" marR="0" lvl="1" indent="-285750" algn="just" defTabSz="914400" rtl="0" eaLnBrk="0" fontAlgn="base" latinLnBrk="0" hangingPunct="0">
              <a:lnSpc>
                <a:spcPct val="100000"/>
              </a:lnSpc>
              <a:spcBef>
                <a:spcPts val="600"/>
              </a:spcBef>
              <a:spcAft>
                <a:spcPts val="1200"/>
              </a:spcAft>
              <a:buClrTx/>
              <a:buSzTx/>
              <a:buFont typeface="Wingdings" panose="05000000000000000000" pitchFamily="2" charset="2"/>
              <a:buChar char="ü"/>
              <a:tabLst/>
            </a:pPr>
            <a:r>
              <a:rPr kumimoji="0" lang="en-US" altLang="en-US" sz="1900" b="0" i="0" u="none" strike="noStrike" cap="none" normalizeH="0" baseline="0" dirty="0" smtClean="0">
                <a:ln>
                  <a:noFill/>
                </a:ln>
                <a:solidFill>
                  <a:schemeClr val="bg1"/>
                </a:solidFill>
                <a:effectLst/>
              </a:rPr>
              <a:t>Low HDL cholesterol (less than 40 mg/</a:t>
            </a:r>
            <a:r>
              <a:rPr kumimoji="0" lang="en-US" altLang="en-US" sz="1900" b="0" i="0" u="none" strike="noStrike" cap="none" normalizeH="0" baseline="0" dirty="0" err="1" smtClean="0">
                <a:ln>
                  <a:noFill/>
                </a:ln>
                <a:solidFill>
                  <a:schemeClr val="bg1"/>
                </a:solidFill>
                <a:effectLst/>
              </a:rPr>
              <a:t>dL</a:t>
            </a:r>
            <a:r>
              <a:rPr kumimoji="0" lang="en-US" altLang="en-US" sz="1900" b="0" i="0" u="none" strike="noStrike" cap="none" normalizeH="0" baseline="0" dirty="0" smtClean="0">
                <a:ln>
                  <a:noFill/>
                </a:ln>
                <a:solidFill>
                  <a:schemeClr val="bg1"/>
                </a:solidFill>
                <a:effectLst/>
              </a:rPr>
              <a:t> in men and 50 mg/</a:t>
            </a:r>
            <a:r>
              <a:rPr kumimoji="0" lang="en-US" altLang="en-US" sz="1900" b="0" i="0" u="none" strike="noStrike" cap="none" normalizeH="0" baseline="0" dirty="0" err="1" smtClean="0">
                <a:ln>
                  <a:noFill/>
                </a:ln>
                <a:solidFill>
                  <a:schemeClr val="bg1"/>
                </a:solidFill>
                <a:effectLst/>
              </a:rPr>
              <a:t>dL</a:t>
            </a:r>
            <a:r>
              <a:rPr kumimoji="0" lang="en-US" altLang="en-US" sz="1900" b="0" i="0" u="none" strike="noStrike" cap="none" normalizeH="0" baseline="0" dirty="0" smtClean="0">
                <a:ln>
                  <a:noFill/>
                </a:ln>
                <a:solidFill>
                  <a:schemeClr val="bg1"/>
                </a:solidFill>
                <a:effectLst/>
              </a:rPr>
              <a:t> in women).</a:t>
            </a:r>
          </a:p>
          <a:p>
            <a:pPr marL="0" marR="0" lvl="0" indent="0" algn="just" defTabSz="914400" rtl="0" eaLnBrk="0" fontAlgn="base" latinLnBrk="0" hangingPunct="0">
              <a:lnSpc>
                <a:spcPct val="100000"/>
              </a:lnSpc>
              <a:spcBef>
                <a:spcPts val="600"/>
              </a:spcBef>
              <a:spcAft>
                <a:spcPts val="1200"/>
              </a:spcAft>
              <a:buClrTx/>
              <a:buSzTx/>
              <a:buFontTx/>
              <a:buChar char="•"/>
              <a:tabLst/>
            </a:pPr>
            <a:r>
              <a:rPr kumimoji="0" lang="en-US" altLang="en-US" sz="1900" b="1" i="0" u="none" strike="noStrike" cap="none" normalizeH="0" baseline="0" dirty="0" smtClean="0">
                <a:ln>
                  <a:noFill/>
                </a:ln>
                <a:solidFill>
                  <a:schemeClr val="bg1"/>
                </a:solidFill>
                <a:effectLst/>
              </a:rPr>
              <a:t>Symptoms:</a:t>
            </a:r>
            <a:endParaRPr kumimoji="0" lang="en-US" altLang="en-US" sz="1900" b="0" i="0" u="none" strike="noStrike" cap="none" normalizeH="0" baseline="0" dirty="0" smtClean="0">
              <a:ln>
                <a:noFill/>
              </a:ln>
              <a:solidFill>
                <a:schemeClr val="bg1"/>
              </a:solidFill>
              <a:effectLst/>
            </a:endParaRPr>
          </a:p>
          <a:p>
            <a:pPr marL="0" marR="0" lvl="0" indent="0" algn="just" defTabSz="914400" rtl="0" eaLnBrk="0" fontAlgn="base" latinLnBrk="0" hangingPunct="0">
              <a:lnSpc>
                <a:spcPct val="100000"/>
              </a:lnSpc>
              <a:spcBef>
                <a:spcPts val="600"/>
              </a:spcBef>
              <a:spcAft>
                <a:spcPts val="1200"/>
              </a:spcAft>
              <a:buClrTx/>
              <a:buSzTx/>
              <a:buFontTx/>
              <a:buChar char="•"/>
              <a:tabLst/>
            </a:pPr>
            <a:r>
              <a:rPr kumimoji="0" lang="en-US" altLang="en-US" sz="1900" b="0" i="0" u="none" strike="noStrike" cap="none" normalizeH="0" baseline="0" dirty="0" smtClean="0">
                <a:ln>
                  <a:noFill/>
                </a:ln>
                <a:solidFill>
                  <a:schemeClr val="bg1"/>
                </a:solidFill>
                <a:effectLst/>
              </a:rPr>
              <a:t>Many individuals with metabolic syndrome have no clear symptoms. However, </a:t>
            </a:r>
            <a:r>
              <a:rPr kumimoji="0" lang="en-US" altLang="en-US" sz="1900" b="1" i="0" u="none" strike="noStrike" cap="none" normalizeH="0" baseline="0" dirty="0" smtClean="0">
                <a:ln>
                  <a:noFill/>
                </a:ln>
                <a:solidFill>
                  <a:schemeClr val="bg1"/>
                </a:solidFill>
                <a:effectLst/>
              </a:rPr>
              <a:t>abdominal fat</a:t>
            </a:r>
            <a:r>
              <a:rPr kumimoji="0" lang="en-US" altLang="en-US" sz="1900" b="0" i="0" u="none" strike="noStrike" cap="none" normalizeH="0" baseline="0" dirty="0" smtClean="0">
                <a:ln>
                  <a:noFill/>
                </a:ln>
                <a:solidFill>
                  <a:schemeClr val="bg1"/>
                </a:solidFill>
                <a:effectLst/>
              </a:rPr>
              <a:t> (visceral fat) is often visible, and individuals may experience fatigue, high blood pressure, and dizziness.</a:t>
            </a:r>
          </a:p>
        </p:txBody>
      </p:sp>
    </p:spTree>
    <p:extLst>
      <p:ext uri="{BB962C8B-B14F-4D97-AF65-F5344CB8AC3E}">
        <p14:creationId xmlns:p14="http://schemas.microsoft.com/office/powerpoint/2010/main" val="13614420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US" noProof="0" smtClean="0"/>
              <a:pPr/>
              <a:t>14</a:t>
            </a:fld>
            <a:endParaRPr lang="en-US" noProof="0" dirty="0"/>
          </a:p>
        </p:txBody>
      </p:sp>
      <p:sp>
        <p:nvSpPr>
          <p:cNvPr id="7" name="Rounded Rectangle 6"/>
          <p:cNvSpPr/>
          <p:nvPr/>
        </p:nvSpPr>
        <p:spPr>
          <a:xfrm>
            <a:off x="59142" y="101600"/>
            <a:ext cx="5376458" cy="3073400"/>
          </a:xfrm>
          <a:prstGeom prst="roundRect">
            <a:avLst/>
          </a:prstGeom>
          <a:solidFill>
            <a:schemeClr val="bg2">
              <a:lumMod val="50000"/>
            </a:schemeClr>
          </a:solidFill>
        </p:spPr>
        <p:style>
          <a:lnRef idx="1">
            <a:schemeClr val="dk1"/>
          </a:lnRef>
          <a:fillRef idx="2">
            <a:schemeClr val="dk1"/>
          </a:fillRef>
          <a:effectRef idx="1">
            <a:schemeClr val="dk1"/>
          </a:effectRef>
          <a:fontRef idx="minor">
            <a:schemeClr val="dk1"/>
          </a:fontRef>
        </p:style>
        <p:txBody>
          <a:bodyPr vert="horz" lIns="72000" tIns="180000" rIns="180000" bIns="0" rtlCol="0" anchor="t">
            <a:noAutofit/>
          </a:bodyPr>
          <a:lstStyle/>
          <a:p>
            <a:pPr algn="ctr">
              <a:lnSpc>
                <a:spcPts val="4700"/>
              </a:lnSpc>
              <a:spcBef>
                <a:spcPct val="0"/>
              </a:spcBef>
            </a:pPr>
            <a:r>
              <a:rPr lang="en-US" sz="3600" b="1" i="1" dirty="0" smtClean="0">
                <a:solidFill>
                  <a:schemeClr val="bg1"/>
                </a:solidFill>
                <a:ea typeface="+mj-ea"/>
                <a:cs typeface="+mj-cs"/>
              </a:rPr>
              <a:t>Diagnosis</a:t>
            </a:r>
          </a:p>
          <a:p>
            <a:pPr algn="ctr">
              <a:lnSpc>
                <a:spcPts val="4700"/>
              </a:lnSpc>
              <a:spcBef>
                <a:spcPct val="0"/>
              </a:spcBef>
            </a:pPr>
            <a:r>
              <a:rPr lang="en-US" sz="2000" dirty="0" smtClean="0"/>
              <a:t>Diagnosis </a:t>
            </a:r>
            <a:r>
              <a:rPr lang="en-US" sz="2000" dirty="0"/>
              <a:t>is made when a person has at least three of the five risk factors associated with metabolic syndrome.</a:t>
            </a:r>
            <a:endParaRPr lang="en-US" sz="2000" i="1" dirty="0" smtClean="0">
              <a:solidFill>
                <a:schemeClr val="bg1"/>
              </a:solidFill>
              <a:ea typeface="+mj-ea"/>
              <a:cs typeface="+mj-cs"/>
            </a:endParaRPr>
          </a:p>
        </p:txBody>
      </p:sp>
      <p:sp>
        <p:nvSpPr>
          <p:cNvPr id="9" name="Rounded Rectangle 8"/>
          <p:cNvSpPr/>
          <p:nvPr/>
        </p:nvSpPr>
        <p:spPr>
          <a:xfrm>
            <a:off x="356513" y="3439633"/>
            <a:ext cx="11506199" cy="3054984"/>
          </a:xfrm>
          <a:prstGeom prst="roundRect">
            <a:avLst/>
          </a:prstGeom>
          <a:solidFill>
            <a:schemeClr val="bg2">
              <a:lumMod val="25000"/>
            </a:schemeClr>
          </a:solidFill>
        </p:spPr>
        <p:style>
          <a:lnRef idx="1">
            <a:schemeClr val="dk1"/>
          </a:lnRef>
          <a:fillRef idx="2">
            <a:schemeClr val="dk1"/>
          </a:fillRef>
          <a:effectRef idx="1">
            <a:schemeClr val="dk1"/>
          </a:effectRef>
          <a:fontRef idx="minor">
            <a:schemeClr val="dk1"/>
          </a:fontRef>
        </p:style>
        <p:txBody>
          <a:bodyPr vert="horz" lIns="72000" tIns="180000" rIns="180000" bIns="0" rtlCol="0" anchor="t">
            <a:noAutofit/>
          </a:bodyPr>
          <a:lstStyle/>
          <a:p>
            <a:pPr algn="ctr">
              <a:lnSpc>
                <a:spcPts val="4700"/>
              </a:lnSpc>
              <a:spcBef>
                <a:spcPct val="0"/>
              </a:spcBef>
            </a:pPr>
            <a:r>
              <a:rPr lang="en-US" sz="3600" b="1" i="1" dirty="0" smtClean="0">
                <a:solidFill>
                  <a:schemeClr val="bg1"/>
                </a:solidFill>
                <a:ea typeface="+mj-ea"/>
                <a:cs typeface="+mj-cs"/>
              </a:rPr>
              <a:t>Management</a:t>
            </a:r>
            <a:endParaRPr lang="en-US" sz="3600" b="1" i="1" dirty="0">
              <a:solidFill>
                <a:schemeClr val="bg1"/>
              </a:solidFill>
              <a:ea typeface="+mj-ea"/>
              <a:cs typeface="+mj-cs"/>
            </a:endParaRPr>
          </a:p>
          <a:p>
            <a:pPr algn="just">
              <a:lnSpc>
                <a:spcPts val="4700"/>
              </a:lnSpc>
              <a:spcBef>
                <a:spcPct val="0"/>
              </a:spcBef>
              <a:spcAft>
                <a:spcPts val="600"/>
              </a:spcAft>
            </a:pPr>
            <a:r>
              <a:rPr lang="en-US" sz="2000" dirty="0">
                <a:solidFill>
                  <a:schemeClr val="bg2">
                    <a:lumMod val="90000"/>
                  </a:schemeClr>
                </a:solidFill>
                <a:ea typeface="+mj-ea"/>
                <a:cs typeface="+mj-cs"/>
              </a:rPr>
              <a:t>Lifestyle Changes: </a:t>
            </a:r>
            <a:r>
              <a:rPr lang="en-US" sz="2000" dirty="0">
                <a:solidFill>
                  <a:schemeClr val="bg1"/>
                </a:solidFill>
                <a:ea typeface="+mj-ea"/>
                <a:cs typeface="+mj-cs"/>
              </a:rPr>
              <a:t>Weight loss through a balanced diet and regular physical activity</a:t>
            </a:r>
            <a:r>
              <a:rPr lang="en-US" sz="2000" dirty="0" smtClean="0">
                <a:solidFill>
                  <a:schemeClr val="bg1"/>
                </a:solidFill>
                <a:ea typeface="+mj-ea"/>
                <a:cs typeface="+mj-cs"/>
              </a:rPr>
              <a:t>.</a:t>
            </a:r>
          </a:p>
          <a:p>
            <a:pPr algn="just">
              <a:lnSpc>
                <a:spcPts val="4700"/>
              </a:lnSpc>
              <a:spcBef>
                <a:spcPct val="0"/>
              </a:spcBef>
              <a:spcAft>
                <a:spcPts val="600"/>
              </a:spcAft>
            </a:pPr>
            <a:r>
              <a:rPr lang="en-US" sz="2000" dirty="0" smtClean="0">
                <a:solidFill>
                  <a:schemeClr val="bg2">
                    <a:lumMod val="90000"/>
                  </a:schemeClr>
                </a:solidFill>
                <a:ea typeface="+mj-ea"/>
                <a:cs typeface="+mj-cs"/>
              </a:rPr>
              <a:t>Medications</a:t>
            </a:r>
            <a:r>
              <a:rPr lang="en-US" sz="2000" dirty="0">
                <a:solidFill>
                  <a:schemeClr val="bg2">
                    <a:lumMod val="90000"/>
                  </a:schemeClr>
                </a:solidFill>
                <a:ea typeface="+mj-ea"/>
                <a:cs typeface="+mj-cs"/>
              </a:rPr>
              <a:t>: </a:t>
            </a:r>
            <a:r>
              <a:rPr lang="en-US" sz="2000" dirty="0">
                <a:solidFill>
                  <a:schemeClr val="bg1"/>
                </a:solidFill>
                <a:ea typeface="+mj-ea"/>
                <a:cs typeface="+mj-cs"/>
              </a:rPr>
              <a:t>To control blood pressure, cholesterol levels, and blood sugar if </a:t>
            </a:r>
            <a:r>
              <a:rPr lang="en-US" sz="2000" dirty="0" smtClean="0">
                <a:solidFill>
                  <a:schemeClr val="bg1"/>
                </a:solidFill>
                <a:ea typeface="+mj-ea"/>
                <a:cs typeface="+mj-cs"/>
              </a:rPr>
              <a:t>necessary</a:t>
            </a:r>
          </a:p>
          <a:p>
            <a:pPr algn="just">
              <a:lnSpc>
                <a:spcPts val="4700"/>
              </a:lnSpc>
              <a:spcBef>
                <a:spcPct val="0"/>
              </a:spcBef>
              <a:spcAft>
                <a:spcPts val="600"/>
              </a:spcAft>
            </a:pPr>
            <a:r>
              <a:rPr lang="en-US" sz="2000" dirty="0" smtClean="0">
                <a:solidFill>
                  <a:schemeClr val="bg1"/>
                </a:solidFill>
                <a:ea typeface="+mj-ea"/>
                <a:cs typeface="+mj-cs"/>
              </a:rPr>
              <a:t>.</a:t>
            </a:r>
            <a:r>
              <a:rPr lang="en-US" sz="2000" dirty="0">
                <a:solidFill>
                  <a:schemeClr val="bg2">
                    <a:lumMod val="90000"/>
                  </a:schemeClr>
                </a:solidFill>
                <a:ea typeface="+mj-ea"/>
                <a:cs typeface="+mj-cs"/>
              </a:rPr>
              <a:t>Monitoring</a:t>
            </a:r>
            <a:r>
              <a:rPr lang="en-US" sz="2000" dirty="0">
                <a:solidFill>
                  <a:schemeClr val="bg1"/>
                </a:solidFill>
                <a:ea typeface="+mj-ea"/>
                <a:cs typeface="+mj-cs"/>
              </a:rPr>
              <a:t>: Regular monitoring of blood pressure, cholesterol, blood sugar, and waist circumference</a:t>
            </a:r>
            <a:r>
              <a:rPr lang="en-US" sz="2000" b="1" i="1" dirty="0">
                <a:solidFill>
                  <a:schemeClr val="bg1"/>
                </a:solidFill>
                <a:ea typeface="+mj-ea"/>
                <a:cs typeface="+mj-cs"/>
              </a:rPr>
              <a:t>.</a:t>
            </a:r>
            <a:endParaRPr lang="en-US" sz="2000" b="1" i="1" dirty="0" smtClean="0">
              <a:solidFill>
                <a:schemeClr val="bg1"/>
              </a:solidFill>
              <a:ea typeface="+mj-ea"/>
              <a:cs typeface="+mj-cs"/>
            </a:endParaRPr>
          </a:p>
          <a:p>
            <a:pPr algn="ctr">
              <a:lnSpc>
                <a:spcPts val="4700"/>
              </a:lnSpc>
              <a:spcBef>
                <a:spcPct val="0"/>
              </a:spcBef>
            </a:pPr>
            <a:endParaRPr lang="en-US" b="1" i="1" dirty="0" smtClean="0">
              <a:solidFill>
                <a:schemeClr val="bg1"/>
              </a:solidFill>
              <a:ea typeface="+mj-ea"/>
              <a:cs typeface="+mj-cs"/>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5626100" y="301286"/>
            <a:ext cx="6451808" cy="2701496"/>
          </a:xfrm>
          <a:prstGeom prst="rect">
            <a:avLst/>
          </a:prstGeom>
        </p:spPr>
      </p:pic>
    </p:spTree>
    <p:extLst>
      <p:ext uri="{BB962C8B-B14F-4D97-AF65-F5344CB8AC3E}">
        <p14:creationId xmlns:p14="http://schemas.microsoft.com/office/powerpoint/2010/main" val="782479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US" noProof="0" smtClean="0"/>
              <a:pPr/>
              <a:t>15</a:t>
            </a:fld>
            <a:endParaRPr lang="en-US" noProof="0" dirty="0"/>
          </a:p>
        </p:txBody>
      </p:sp>
      <p:pic>
        <p:nvPicPr>
          <p:cNvPr id="11266" name="Picture 2" descr="Frontiers | Multi-Target Approaches in Metabolic Syndrome"/>
          <p:cNvPicPr>
            <a:picLocks noChangeAspect="1" noChangeArrowheads="1"/>
          </p:cNvPicPr>
          <p:nvPr/>
        </p:nvPicPr>
        <p:blipFill rotWithShape="1">
          <a:blip r:embed="rId2">
            <a:extLst>
              <a:ext uri="{28A0092B-C50C-407E-A947-70E740481C1C}">
                <a14:useLocalDpi xmlns:a14="http://schemas.microsoft.com/office/drawing/2010/main" val="0"/>
              </a:ext>
            </a:extLst>
          </a:blip>
          <a:srcRect l="52833" t="45220" b="1795"/>
          <a:stretch/>
        </p:blipFill>
        <p:spPr bwMode="auto">
          <a:xfrm>
            <a:off x="6248400" y="1130299"/>
            <a:ext cx="5429025" cy="416223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Frontiers | Multi-Target Approaches in Metabolic Syndrome"/>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l="52833" t="4005" b="55772"/>
          <a:stretch/>
        </p:blipFill>
        <p:spPr bwMode="auto">
          <a:xfrm>
            <a:off x="495299" y="1130298"/>
            <a:ext cx="5560483" cy="4162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1712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US" noProof="0" smtClean="0"/>
              <a:pPr/>
              <a:t>16</a:t>
            </a:fld>
            <a:endParaRPr lang="en-US" noProof="0" dirty="0"/>
          </a:p>
        </p:txBody>
      </p:sp>
      <p:graphicFrame>
        <p:nvGraphicFramePr>
          <p:cNvPr id="3" name="Table 2"/>
          <p:cNvGraphicFramePr>
            <a:graphicFrameLocks noGrp="1"/>
          </p:cNvGraphicFramePr>
          <p:nvPr>
            <p:extLst>
              <p:ext uri="{D42A27DB-BD31-4B8C-83A1-F6EECF244321}">
                <p14:modId xmlns:p14="http://schemas.microsoft.com/office/powerpoint/2010/main" val="1614230358"/>
              </p:ext>
            </p:extLst>
          </p:nvPr>
        </p:nvGraphicFramePr>
        <p:xfrm>
          <a:off x="368299" y="896935"/>
          <a:ext cx="11283724" cy="5608026"/>
        </p:xfrm>
        <a:graphic>
          <a:graphicData uri="http://schemas.openxmlformats.org/drawingml/2006/table">
            <a:tbl>
              <a:tblPr>
                <a:tableStyleId>{F5AB1C69-6EDB-4FF4-983F-18BD219EF322}</a:tableStyleId>
              </a:tblPr>
              <a:tblGrid>
                <a:gridCol w="2336800">
                  <a:extLst>
                    <a:ext uri="{9D8B030D-6E8A-4147-A177-3AD203B41FA5}">
                      <a16:colId xmlns:a16="http://schemas.microsoft.com/office/drawing/2014/main" val="2393563039"/>
                    </a:ext>
                  </a:extLst>
                </a:gridCol>
                <a:gridCol w="3187700">
                  <a:extLst>
                    <a:ext uri="{9D8B030D-6E8A-4147-A177-3AD203B41FA5}">
                      <a16:colId xmlns:a16="http://schemas.microsoft.com/office/drawing/2014/main" val="302846764"/>
                    </a:ext>
                  </a:extLst>
                </a:gridCol>
                <a:gridCol w="2938293">
                  <a:extLst>
                    <a:ext uri="{9D8B030D-6E8A-4147-A177-3AD203B41FA5}">
                      <a16:colId xmlns:a16="http://schemas.microsoft.com/office/drawing/2014/main" val="3637094044"/>
                    </a:ext>
                  </a:extLst>
                </a:gridCol>
                <a:gridCol w="2820931">
                  <a:extLst>
                    <a:ext uri="{9D8B030D-6E8A-4147-A177-3AD203B41FA5}">
                      <a16:colId xmlns:a16="http://schemas.microsoft.com/office/drawing/2014/main" val="699836120"/>
                    </a:ext>
                  </a:extLst>
                </a:gridCol>
              </a:tblGrid>
              <a:tr h="386292">
                <a:tc>
                  <a:txBody>
                    <a:bodyPr/>
                    <a:lstStyle/>
                    <a:p>
                      <a:pPr algn="ctr"/>
                      <a:r>
                        <a:rPr lang="en-US" sz="2000" b="1"/>
                        <a:t>Aspect</a:t>
                      </a:r>
                    </a:p>
                  </a:txBody>
                  <a:tcPr marL="75488" marR="75488" marT="37744" marB="37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a:t>Diabetes Mellitus</a:t>
                      </a:r>
                    </a:p>
                  </a:txBody>
                  <a:tcPr marL="75488" marR="75488" marT="37744" marB="37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a:t>Lactose Intolerance</a:t>
                      </a:r>
                    </a:p>
                  </a:txBody>
                  <a:tcPr marL="75488" marR="75488" marT="37744" marB="37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Metabolic Syndrome</a:t>
                      </a:r>
                    </a:p>
                  </a:txBody>
                  <a:tcPr marL="75488" marR="75488" marT="37744" marB="37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2609424"/>
                  </a:ext>
                </a:extLst>
              </a:tr>
              <a:tr h="676691">
                <a:tc>
                  <a:txBody>
                    <a:bodyPr/>
                    <a:lstStyle/>
                    <a:p>
                      <a:pPr algn="ctr"/>
                      <a:r>
                        <a:rPr lang="en-US" sz="1800" b="1" i="1"/>
                        <a:t>Cause</a:t>
                      </a:r>
                    </a:p>
                  </a:txBody>
                  <a:tcPr marL="75488" marR="75488" marT="37744" marB="37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Impaired insulin production or action; high carb intake</a:t>
                      </a:r>
                    </a:p>
                  </a:txBody>
                  <a:tcPr marL="75488" marR="75488" marT="37744" marB="37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Lactase enzyme deficiency; inability to digest lactose</a:t>
                      </a:r>
                    </a:p>
                  </a:txBody>
                  <a:tcPr marL="75488" marR="75488" marT="37744" marB="37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Excess refined carbs, obesity, sedentary lifestyle</a:t>
                      </a:r>
                    </a:p>
                  </a:txBody>
                  <a:tcPr marL="75488" marR="75488" marT="37744" marB="37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0597213"/>
                  </a:ext>
                </a:extLst>
              </a:tr>
              <a:tr h="967088">
                <a:tc>
                  <a:txBody>
                    <a:bodyPr/>
                    <a:lstStyle/>
                    <a:p>
                      <a:pPr algn="ctr"/>
                      <a:r>
                        <a:rPr lang="en-US" sz="1800" b="1" i="1"/>
                        <a:t>Effect on Metabolism</a:t>
                      </a:r>
                    </a:p>
                  </a:txBody>
                  <a:tcPr marL="75488" marR="75488" marT="37744" marB="37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Dysregulated glucose metabolism; chronic hyperglycemia</a:t>
                      </a:r>
                    </a:p>
                  </a:txBody>
                  <a:tcPr marL="75488" marR="75488" marT="37744" marB="37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Lactose fermentation in gut → Bloating, diarrhea</a:t>
                      </a:r>
                    </a:p>
                  </a:txBody>
                  <a:tcPr marL="75488" marR="75488" marT="37744" marB="37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Insulin resistance, lipid imbalance, increased fat storage</a:t>
                      </a:r>
                    </a:p>
                  </a:txBody>
                  <a:tcPr marL="75488" marR="75488" marT="37744" marB="37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9479058"/>
                  </a:ext>
                </a:extLst>
              </a:tr>
              <a:tr h="676691">
                <a:tc>
                  <a:txBody>
                    <a:bodyPr/>
                    <a:lstStyle/>
                    <a:p>
                      <a:pPr algn="ctr"/>
                      <a:r>
                        <a:rPr lang="en-US" sz="1800" b="1" i="1"/>
                        <a:t>Symptoms</a:t>
                      </a:r>
                    </a:p>
                  </a:txBody>
                  <a:tcPr marL="75488" marR="75488" marT="37744" marB="37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Frequent urination, fatigue, thirst, weight loss</a:t>
                      </a:r>
                    </a:p>
                  </a:txBody>
                  <a:tcPr marL="75488" marR="75488" marT="37744" marB="37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Abdominal pain, gas, diarrhea</a:t>
                      </a:r>
                    </a:p>
                  </a:txBody>
                  <a:tcPr marL="75488" marR="75488" marT="37744" marB="37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High blood pressure, obesity, high blood sugar</a:t>
                      </a:r>
                    </a:p>
                  </a:txBody>
                  <a:tcPr marL="75488" marR="75488" marT="37744" marB="37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7563308"/>
                  </a:ext>
                </a:extLst>
              </a:tr>
              <a:tr h="967088">
                <a:tc>
                  <a:txBody>
                    <a:bodyPr/>
                    <a:lstStyle/>
                    <a:p>
                      <a:pPr algn="ctr"/>
                      <a:r>
                        <a:rPr lang="en-US" sz="1800" b="1" i="1"/>
                        <a:t>Long-term Complications</a:t>
                      </a:r>
                    </a:p>
                  </a:txBody>
                  <a:tcPr marL="75488" marR="75488" marT="37744" marB="37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Nerve damage, kidney disease, cardiovascular disease</a:t>
                      </a:r>
                    </a:p>
                  </a:txBody>
                  <a:tcPr marL="75488" marR="75488" marT="37744" marB="37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Nutrient malabsorption</a:t>
                      </a:r>
                    </a:p>
                  </a:txBody>
                  <a:tcPr marL="75488" marR="75488" marT="37744" marB="37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Heart disease, diabetes, stroke</a:t>
                      </a:r>
                    </a:p>
                  </a:txBody>
                  <a:tcPr marL="75488" marR="75488" marT="37744" marB="37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2691011"/>
                  </a:ext>
                </a:extLst>
              </a:tr>
              <a:tr h="967088">
                <a:tc>
                  <a:txBody>
                    <a:bodyPr/>
                    <a:lstStyle/>
                    <a:p>
                      <a:pPr algn="ctr"/>
                      <a:r>
                        <a:rPr lang="en-US" sz="1800" b="1" i="1"/>
                        <a:t>Prevention</a:t>
                      </a:r>
                    </a:p>
                  </a:txBody>
                  <a:tcPr marL="75488" marR="75488" marT="37744" marB="37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Balanced diet, low-GI foods, physical activity</a:t>
                      </a:r>
                    </a:p>
                  </a:txBody>
                  <a:tcPr marL="75488" marR="75488" marT="37744" marB="37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Lactose-free or low-lactose diet</a:t>
                      </a:r>
                    </a:p>
                  </a:txBody>
                  <a:tcPr marL="75488" marR="75488" marT="37744" marB="37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Healthy eating, weight management, regular exercise</a:t>
                      </a:r>
                    </a:p>
                  </a:txBody>
                  <a:tcPr marL="75488" marR="75488" marT="37744" marB="37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6913398"/>
                  </a:ext>
                </a:extLst>
              </a:tr>
              <a:tr h="967088">
                <a:tc>
                  <a:txBody>
                    <a:bodyPr/>
                    <a:lstStyle/>
                    <a:p>
                      <a:pPr algn="ctr"/>
                      <a:r>
                        <a:rPr lang="en-US" sz="1800" b="1" i="1" dirty="0"/>
                        <a:t>Treatment</a:t>
                      </a:r>
                    </a:p>
                  </a:txBody>
                  <a:tcPr marL="75488" marR="75488" marT="37744" marB="37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Insulin therapy, oral medications, lifestyle modification</a:t>
                      </a:r>
                    </a:p>
                  </a:txBody>
                  <a:tcPr marL="75488" marR="75488" marT="37744" marB="37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Lactase supplements, dietary adjustments</a:t>
                      </a:r>
                    </a:p>
                  </a:txBody>
                  <a:tcPr marL="75488" marR="75488" marT="37744" marB="37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Treat individual components (e.g., hypertension, diabetes)</a:t>
                      </a:r>
                    </a:p>
                  </a:txBody>
                  <a:tcPr marL="75488" marR="75488" marT="37744" marB="37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5344703"/>
                  </a:ext>
                </a:extLst>
              </a:tr>
            </a:tbl>
          </a:graphicData>
        </a:graphic>
      </p:graphicFrame>
      <p:sp>
        <p:nvSpPr>
          <p:cNvPr id="4" name="Rectangle 1"/>
          <p:cNvSpPr>
            <a:spLocks noChangeArrowheads="1"/>
          </p:cNvSpPr>
          <p:nvPr/>
        </p:nvSpPr>
        <p:spPr bwMode="auto">
          <a:xfrm>
            <a:off x="123526" y="348609"/>
            <a:ext cx="118240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bg1"/>
                </a:solidFill>
                <a:effectLst/>
                <a:latin typeface="Arial" panose="020B0604020202020204" pitchFamily="34" charset="0"/>
              </a:rPr>
              <a:t>Comparison of Diabetes Mellitus, Lactose Intolerance, and Metabolic Syndrome</a:t>
            </a:r>
          </a:p>
        </p:txBody>
      </p:sp>
    </p:spTree>
    <p:extLst>
      <p:ext uri="{BB962C8B-B14F-4D97-AF65-F5344CB8AC3E}">
        <p14:creationId xmlns:p14="http://schemas.microsoft.com/office/powerpoint/2010/main" val="1926049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US" noProof="0" smtClean="0"/>
              <a:pPr/>
              <a:t>17</a:t>
            </a:fld>
            <a:endParaRPr lang="en-US" noProof="0" dirty="0"/>
          </a:p>
        </p:txBody>
      </p:sp>
      <p:pic>
        <p:nvPicPr>
          <p:cNvPr id="8" name="Picture 7"/>
          <p:cNvPicPr>
            <a:picLocks noChangeAspect="1"/>
          </p:cNvPicPr>
          <p:nvPr/>
        </p:nvPicPr>
        <p:blipFill>
          <a:blip r:embed="rId2"/>
          <a:stretch>
            <a:fillRect/>
          </a:stretch>
        </p:blipFill>
        <p:spPr>
          <a:xfrm>
            <a:off x="0" y="1262062"/>
            <a:ext cx="6596150" cy="4389438"/>
          </a:xfrm>
          <a:prstGeom prst="rect">
            <a:avLst/>
          </a:prstGeom>
        </p:spPr>
      </p:pic>
      <p:sp>
        <p:nvSpPr>
          <p:cNvPr id="10" name="Rectangle 9"/>
          <p:cNvSpPr/>
          <p:nvPr/>
        </p:nvSpPr>
        <p:spPr>
          <a:xfrm>
            <a:off x="6711950" y="1451739"/>
            <a:ext cx="5336050" cy="4093428"/>
          </a:xfrm>
          <a:prstGeom prst="rect">
            <a:avLst/>
          </a:prstGeom>
        </p:spPr>
        <p:txBody>
          <a:bodyPr wrap="square">
            <a:spAutoFit/>
          </a:bodyPr>
          <a:lstStyle/>
          <a:p>
            <a:pPr algn="just"/>
            <a:r>
              <a:rPr lang="en-US" sz="2000" dirty="0">
                <a:solidFill>
                  <a:schemeClr val="bg1"/>
                </a:solidFill>
              </a:rPr>
              <a:t>Carbohydrate metabolism disorders, including diabetes mellitus, lactose intolerance, and metabolic syndrome, highlight the critical role of balanced carbohydrate intake and efficient metabolic processes. These conditions arise from disruptions in digestion, absorption, or glucose regulation, leading to significant health impacts like insulin resistance, digestive discomfort, and increased cardiovascular risks. Understanding these disorders emphasizes the importance of dietary choices, lifestyle modifications, and early intervention in promoting metabolic health and preventing</a:t>
            </a:r>
            <a:endParaRPr lang="en-US" sz="2000" dirty="0">
              <a:solidFill>
                <a:schemeClr val="bg1"/>
              </a:solidFill>
            </a:endParaRPr>
          </a:p>
        </p:txBody>
      </p:sp>
    </p:spTree>
    <p:extLst>
      <p:ext uri="{BB962C8B-B14F-4D97-AF65-F5344CB8AC3E}">
        <p14:creationId xmlns:p14="http://schemas.microsoft.com/office/powerpoint/2010/main" val="846475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F281-4FF6-4617-A809-AC9C15ECF18A}"/>
              </a:ext>
            </a:extLst>
          </p:cNvPr>
          <p:cNvSpPr>
            <a:spLocks noGrp="1"/>
          </p:cNvSpPr>
          <p:nvPr>
            <p:ph type="ctrTitle"/>
          </p:nvPr>
        </p:nvSpPr>
        <p:spPr>
          <a:xfrm>
            <a:off x="323830" y="4000498"/>
            <a:ext cx="5133597" cy="1626013"/>
          </a:xfrm>
        </p:spPr>
        <p:txBody>
          <a:bodyPr/>
          <a:lstStyle/>
          <a:p>
            <a:r>
              <a:rPr lang="en-US" dirty="0" smtClean="0"/>
              <a:t>INTRODUCTION</a:t>
            </a:r>
            <a:endParaRPr lang="en-US" dirty="0"/>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14"/>
          </p:nvPr>
        </p:nvSpPr>
        <p:spPr bwMode="grayWhite"/>
        <p:txBody>
          <a:bodyPr/>
          <a:lstStyle/>
          <a:p>
            <a:fld id="{19B51A1E-902D-48AF-9020-955120F399B6}" type="slidenum">
              <a:rPr lang="en-US" smtClean="0"/>
              <a:pPr/>
              <a:t>2</a:t>
            </a:fld>
            <a:endParaRPr lang="en-US" dirty="0"/>
          </a:p>
        </p:txBody>
      </p:sp>
      <p:sp>
        <p:nvSpPr>
          <p:cNvPr id="3" name="Rectangle 1"/>
          <p:cNvSpPr>
            <a:spLocks noGrp="1" noChangeArrowheads="1"/>
          </p:cNvSpPr>
          <p:nvPr>
            <p:ph sz="half" idx="15"/>
          </p:nvPr>
        </p:nvSpPr>
        <p:spPr bwMode="auto">
          <a:xfrm>
            <a:off x="5842000" y="1062052"/>
            <a:ext cx="605790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ts val="600"/>
              </a:spcBef>
              <a:spcAft>
                <a:spcPts val="1200"/>
              </a:spcAft>
              <a:buClrTx/>
              <a:buSzTx/>
              <a:buFontTx/>
              <a:buChar char="•"/>
              <a:tabLst/>
            </a:pPr>
            <a:r>
              <a:rPr kumimoji="0" lang="en-US" altLang="en-US" sz="1800" b="1" i="0" u="none" strike="noStrike" cap="none" normalizeH="0" baseline="0" dirty="0" smtClean="0">
                <a:ln>
                  <a:noFill/>
                </a:ln>
                <a:effectLst/>
                <a:latin typeface="Arial" panose="020B0604020202020204" pitchFamily="34" charset="0"/>
              </a:rPr>
              <a:t>Carbohydrates</a:t>
            </a:r>
            <a:r>
              <a:rPr kumimoji="0" lang="en-US" altLang="en-US" sz="1800" b="0" i="0" u="none" strike="noStrike" cap="none" normalizeH="0" baseline="0" dirty="0" smtClean="0">
                <a:ln>
                  <a:noFill/>
                </a:ln>
                <a:effectLst/>
                <a:latin typeface="Arial" panose="020B0604020202020204" pitchFamily="34" charset="0"/>
              </a:rPr>
              <a:t>: Primary energy source found in grains, fruits, vegetables, and dairy.</a:t>
            </a:r>
          </a:p>
          <a:p>
            <a:pPr marL="0" marR="0" lvl="0" indent="0" algn="just" defTabSz="914400" rtl="0" eaLnBrk="0" fontAlgn="base" latinLnBrk="0" hangingPunct="0">
              <a:lnSpc>
                <a:spcPct val="100000"/>
              </a:lnSpc>
              <a:spcBef>
                <a:spcPts val="600"/>
              </a:spcBef>
              <a:spcAft>
                <a:spcPts val="1200"/>
              </a:spcAft>
              <a:buClrTx/>
              <a:buSzTx/>
              <a:buFontTx/>
              <a:buChar char="•"/>
              <a:tabLst/>
            </a:pPr>
            <a:r>
              <a:rPr kumimoji="0" lang="en-US" altLang="en-US" sz="1800" b="1" i="0" u="none" strike="noStrike" cap="none" normalizeH="0" baseline="0" dirty="0" smtClean="0">
                <a:ln>
                  <a:noFill/>
                </a:ln>
                <a:effectLst/>
                <a:latin typeface="Arial" panose="020B0604020202020204" pitchFamily="34" charset="0"/>
              </a:rPr>
              <a:t>Health Role</a:t>
            </a:r>
            <a:r>
              <a:rPr kumimoji="0" lang="en-US" altLang="en-US" sz="1800" b="0" i="0" u="none" strike="noStrike" cap="none" normalizeH="0" baseline="0" dirty="0" smtClean="0">
                <a:ln>
                  <a:noFill/>
                </a:ln>
                <a:effectLst/>
                <a:latin typeface="Arial" panose="020B0604020202020204" pitchFamily="34" charset="0"/>
              </a:rPr>
              <a:t>: Essential for brain function, energy production, and metabolic processes.</a:t>
            </a:r>
          </a:p>
          <a:p>
            <a:pPr marL="0" marR="0" lvl="0" indent="0" algn="just" defTabSz="914400" rtl="0" eaLnBrk="0" fontAlgn="base" latinLnBrk="0" hangingPunct="0">
              <a:lnSpc>
                <a:spcPct val="100000"/>
              </a:lnSpc>
              <a:spcBef>
                <a:spcPts val="600"/>
              </a:spcBef>
              <a:spcAft>
                <a:spcPts val="1200"/>
              </a:spcAft>
              <a:buClrTx/>
              <a:buSzTx/>
              <a:buFontTx/>
              <a:buChar char="•"/>
              <a:tabLst/>
            </a:pPr>
            <a:r>
              <a:rPr kumimoji="0" lang="en-US" altLang="en-US" sz="1800" b="1" i="0" u="none" strike="noStrike" cap="none" normalizeH="0" baseline="0" dirty="0" smtClean="0">
                <a:ln>
                  <a:noFill/>
                </a:ln>
                <a:effectLst/>
                <a:latin typeface="Arial" panose="020B0604020202020204" pitchFamily="34" charset="0"/>
              </a:rPr>
              <a:t>Disorders Linked to Carbohydrates</a:t>
            </a:r>
            <a:r>
              <a:rPr kumimoji="0" lang="en-US" altLang="en-US" sz="1800" b="0" i="0" u="none" strike="noStrike" cap="none" normalizeH="0" baseline="0" dirty="0" smtClean="0">
                <a:ln>
                  <a:noFill/>
                </a:ln>
                <a:effectLst/>
                <a:latin typeface="Arial" panose="020B0604020202020204" pitchFamily="34" charset="0"/>
              </a:rPr>
              <a:t>:</a:t>
            </a:r>
          </a:p>
          <a:p>
            <a:pPr marL="0" marR="0" lvl="0" indent="0" algn="just" defTabSz="914400" rtl="0" eaLnBrk="0" fontAlgn="base" latinLnBrk="0" hangingPunct="0">
              <a:lnSpc>
                <a:spcPct val="100000"/>
              </a:lnSpc>
              <a:spcBef>
                <a:spcPts val="600"/>
              </a:spcBef>
              <a:spcAft>
                <a:spcPts val="1200"/>
              </a:spcAft>
              <a:buClrTx/>
              <a:buSzTx/>
              <a:buFontTx/>
              <a:buChar char="•"/>
              <a:tabLst/>
            </a:pPr>
            <a:r>
              <a:rPr kumimoji="0" lang="en-US" altLang="en-US" sz="1800" b="1" i="0" u="none" strike="noStrike" cap="none" normalizeH="0" baseline="0" dirty="0" smtClean="0">
                <a:ln>
                  <a:noFill/>
                </a:ln>
                <a:effectLst/>
                <a:latin typeface="Arial" panose="020B0604020202020204" pitchFamily="34" charset="0"/>
              </a:rPr>
              <a:t>Diabetes Mellitus</a:t>
            </a:r>
            <a:r>
              <a:rPr kumimoji="0" lang="en-US" altLang="en-US" sz="1800" b="0" i="0" u="none" strike="noStrike" cap="none" normalizeH="0" baseline="0" dirty="0" smtClean="0">
                <a:ln>
                  <a:noFill/>
                </a:ln>
                <a:effectLst/>
                <a:latin typeface="Arial" panose="020B0604020202020204" pitchFamily="34" charset="0"/>
              </a:rPr>
              <a:t>: Blood glucose dysregulation.</a:t>
            </a:r>
          </a:p>
          <a:p>
            <a:pPr marL="0" marR="0" lvl="0" indent="0" algn="just" defTabSz="914400" rtl="0" eaLnBrk="0" fontAlgn="base" latinLnBrk="0" hangingPunct="0">
              <a:lnSpc>
                <a:spcPct val="100000"/>
              </a:lnSpc>
              <a:spcBef>
                <a:spcPts val="600"/>
              </a:spcBef>
              <a:spcAft>
                <a:spcPts val="1200"/>
              </a:spcAft>
              <a:buClrTx/>
              <a:buSzTx/>
              <a:buFontTx/>
              <a:buChar char="•"/>
              <a:tabLst/>
            </a:pPr>
            <a:r>
              <a:rPr kumimoji="0" lang="en-US" altLang="en-US" sz="1800" b="1" i="0" u="none" strike="noStrike" cap="none" normalizeH="0" baseline="0" dirty="0" smtClean="0">
                <a:ln>
                  <a:noFill/>
                </a:ln>
                <a:effectLst/>
                <a:latin typeface="Arial" panose="020B0604020202020204" pitchFamily="34" charset="0"/>
              </a:rPr>
              <a:t>Lactose Intolerance</a:t>
            </a:r>
            <a:r>
              <a:rPr kumimoji="0" lang="en-US" altLang="en-US" sz="1800" b="0" i="0" u="none" strike="noStrike" cap="none" normalizeH="0" baseline="0" dirty="0" smtClean="0">
                <a:ln>
                  <a:noFill/>
                </a:ln>
                <a:effectLst/>
                <a:latin typeface="Arial" panose="020B0604020202020204" pitchFamily="34" charset="0"/>
              </a:rPr>
              <a:t>: Enzyme deficiency causing difficulty in digesting lactose.</a:t>
            </a:r>
          </a:p>
          <a:p>
            <a:pPr marL="0" marR="0" lvl="0" indent="0" algn="just" defTabSz="914400" rtl="0" eaLnBrk="0" fontAlgn="base" latinLnBrk="0" hangingPunct="0">
              <a:lnSpc>
                <a:spcPct val="100000"/>
              </a:lnSpc>
              <a:spcBef>
                <a:spcPts val="600"/>
              </a:spcBef>
              <a:spcAft>
                <a:spcPts val="1200"/>
              </a:spcAft>
              <a:buClrTx/>
              <a:buSzTx/>
              <a:buFontTx/>
              <a:buChar char="•"/>
              <a:tabLst/>
            </a:pPr>
            <a:r>
              <a:rPr kumimoji="0" lang="en-US" altLang="en-US" sz="1800" b="1" i="0" u="none" strike="noStrike" cap="none" normalizeH="0" baseline="0" dirty="0" smtClean="0">
                <a:ln>
                  <a:noFill/>
                </a:ln>
                <a:effectLst/>
                <a:latin typeface="Arial" panose="020B0604020202020204" pitchFamily="34" charset="0"/>
              </a:rPr>
              <a:t>Metabolic Syndrome</a:t>
            </a:r>
            <a:r>
              <a:rPr kumimoji="0" lang="en-US" altLang="en-US" sz="1800" b="0" i="0" u="none" strike="noStrike" cap="none" normalizeH="0" baseline="0" dirty="0" smtClean="0">
                <a:ln>
                  <a:noFill/>
                </a:ln>
                <a:effectLst/>
                <a:latin typeface="Arial" panose="020B0604020202020204" pitchFamily="34" charset="0"/>
              </a:rPr>
              <a:t>: Cluster of conditions increasing heart disease and diabetes risk.</a:t>
            </a:r>
          </a:p>
          <a:p>
            <a:pPr marL="0" marR="0" lvl="0" indent="0" algn="just" defTabSz="914400" rtl="0" eaLnBrk="0" fontAlgn="base" latinLnBrk="0" hangingPunct="0">
              <a:lnSpc>
                <a:spcPct val="100000"/>
              </a:lnSpc>
              <a:spcBef>
                <a:spcPts val="600"/>
              </a:spcBef>
              <a:spcAft>
                <a:spcPts val="1200"/>
              </a:spcAft>
              <a:buClrTx/>
              <a:buSzTx/>
              <a:buFontTx/>
              <a:buChar char="•"/>
              <a:tabLst/>
            </a:pPr>
            <a:r>
              <a:rPr kumimoji="0" lang="en-US" altLang="en-US" sz="1800" b="0" i="0" u="none" strike="noStrike" cap="none" normalizeH="0" baseline="0" dirty="0" smtClean="0">
                <a:ln>
                  <a:noFill/>
                </a:ln>
                <a:effectLst/>
                <a:latin typeface="Arial" panose="020B0604020202020204" pitchFamily="34" charset="0"/>
              </a:rPr>
              <a:t>Highlights the need to understand digestion, absorption, and metabolism for disease management. </a:t>
            </a:r>
          </a:p>
        </p:txBody>
      </p:sp>
      <p:pic>
        <p:nvPicPr>
          <p:cNvPr id="18437" name="Picture 5" descr="Carbohydrates: Benefits, Types, Sources and Side Effects | HealthSho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30" y="1443052"/>
            <a:ext cx="5133597" cy="2887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159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19B51A1E-902D-48AF-9020-955120F399B6}" type="slidenum">
              <a:rPr lang="en-US" noProof="0" smtClean="0"/>
              <a:pPr/>
              <a:t>3</a:t>
            </a:fld>
            <a:endParaRPr lang="en-US" noProof="0" dirty="0"/>
          </a:p>
        </p:txBody>
      </p:sp>
      <p:graphicFrame>
        <p:nvGraphicFramePr>
          <p:cNvPr id="7" name="Table 6"/>
          <p:cNvGraphicFramePr>
            <a:graphicFrameLocks noGrp="1"/>
          </p:cNvGraphicFramePr>
          <p:nvPr>
            <p:extLst>
              <p:ext uri="{D42A27DB-BD31-4B8C-83A1-F6EECF244321}">
                <p14:modId xmlns:p14="http://schemas.microsoft.com/office/powerpoint/2010/main" val="72862676"/>
              </p:ext>
            </p:extLst>
          </p:nvPr>
        </p:nvGraphicFramePr>
        <p:xfrm>
          <a:off x="596900" y="682626"/>
          <a:ext cx="10897512" cy="6124574"/>
        </p:xfrm>
        <a:graphic>
          <a:graphicData uri="http://schemas.openxmlformats.org/drawingml/2006/table">
            <a:tbl>
              <a:tblPr>
                <a:tableStyleId>{91EBBBCC-DAD2-459C-BE2E-F6DE35CF9A28}</a:tableStyleId>
              </a:tblPr>
              <a:tblGrid>
                <a:gridCol w="3035300">
                  <a:extLst>
                    <a:ext uri="{9D8B030D-6E8A-4147-A177-3AD203B41FA5}">
                      <a16:colId xmlns:a16="http://schemas.microsoft.com/office/drawing/2014/main" val="1422120980"/>
                    </a:ext>
                  </a:extLst>
                </a:gridCol>
                <a:gridCol w="3467100">
                  <a:extLst>
                    <a:ext uri="{9D8B030D-6E8A-4147-A177-3AD203B41FA5}">
                      <a16:colId xmlns:a16="http://schemas.microsoft.com/office/drawing/2014/main" val="3563206487"/>
                    </a:ext>
                  </a:extLst>
                </a:gridCol>
                <a:gridCol w="4395112">
                  <a:extLst>
                    <a:ext uri="{9D8B030D-6E8A-4147-A177-3AD203B41FA5}">
                      <a16:colId xmlns:a16="http://schemas.microsoft.com/office/drawing/2014/main" val="2966364525"/>
                    </a:ext>
                  </a:extLst>
                </a:gridCol>
              </a:tblGrid>
              <a:tr h="401104">
                <a:tc>
                  <a:txBody>
                    <a:bodyPr/>
                    <a:lstStyle/>
                    <a:p>
                      <a:pPr algn="ctr"/>
                      <a:r>
                        <a:rPr lang="en-US" sz="2000" b="1" dirty="0"/>
                        <a:t>Medical Concern</a:t>
                      </a:r>
                    </a:p>
                  </a:txBody>
                  <a:tcPr marL="75488" marR="75488" marT="37744" marB="37744" anchor="ctr">
                    <a:solidFill>
                      <a:schemeClr val="bg2">
                        <a:lumMod val="90000"/>
                      </a:schemeClr>
                    </a:solidFill>
                  </a:tcPr>
                </a:tc>
                <a:tc>
                  <a:txBody>
                    <a:bodyPr/>
                    <a:lstStyle/>
                    <a:p>
                      <a:pPr algn="ctr"/>
                      <a:r>
                        <a:rPr lang="en-US" sz="2000" b="1"/>
                        <a:t>Cause</a:t>
                      </a:r>
                    </a:p>
                  </a:txBody>
                  <a:tcPr marL="75488" marR="75488" marT="37744" marB="37744" anchor="ctr">
                    <a:solidFill>
                      <a:schemeClr val="bg2">
                        <a:lumMod val="90000"/>
                      </a:schemeClr>
                    </a:solidFill>
                  </a:tcPr>
                </a:tc>
                <a:tc>
                  <a:txBody>
                    <a:bodyPr/>
                    <a:lstStyle/>
                    <a:p>
                      <a:pPr algn="ctr"/>
                      <a:r>
                        <a:rPr lang="en-US" sz="2000" b="1" dirty="0"/>
                        <a:t>Mechanism</a:t>
                      </a:r>
                    </a:p>
                  </a:txBody>
                  <a:tcPr marL="75488" marR="75488" marT="37744" marB="37744" anchor="ctr">
                    <a:solidFill>
                      <a:schemeClr val="bg2">
                        <a:lumMod val="90000"/>
                      </a:schemeClr>
                    </a:solidFill>
                  </a:tcPr>
                </a:tc>
                <a:extLst>
                  <a:ext uri="{0D108BD9-81ED-4DB2-BD59-A6C34878D82A}">
                    <a16:rowId xmlns:a16="http://schemas.microsoft.com/office/drawing/2014/main" val="3978202786"/>
                  </a:ext>
                </a:extLst>
              </a:tr>
              <a:tr h="1004167">
                <a:tc>
                  <a:txBody>
                    <a:bodyPr/>
                    <a:lstStyle/>
                    <a:p>
                      <a:pPr algn="ctr"/>
                      <a:r>
                        <a:rPr lang="en-US" sz="1800" b="1" i="1"/>
                        <a:t>Diabetes Mellitus</a:t>
                      </a:r>
                    </a:p>
                  </a:txBody>
                  <a:tcPr marL="75488" marR="75488" marT="37744" marB="37744" anchor="ctr">
                    <a:solidFill>
                      <a:schemeClr val="bg2">
                        <a:lumMod val="90000"/>
                      </a:schemeClr>
                    </a:solidFill>
                  </a:tcPr>
                </a:tc>
                <a:tc>
                  <a:txBody>
                    <a:bodyPr/>
                    <a:lstStyle/>
                    <a:p>
                      <a:pPr algn="ctr"/>
                      <a:r>
                        <a:rPr lang="en-US" sz="1800"/>
                        <a:t>Excessive intake of high-GI carbohydrates</a:t>
                      </a:r>
                    </a:p>
                  </a:txBody>
                  <a:tcPr marL="75488" marR="75488" marT="37744" marB="37744" anchor="ctr">
                    <a:solidFill>
                      <a:schemeClr val="bg2">
                        <a:lumMod val="90000"/>
                      </a:schemeClr>
                    </a:solidFill>
                  </a:tcPr>
                </a:tc>
                <a:tc>
                  <a:txBody>
                    <a:bodyPr/>
                    <a:lstStyle/>
                    <a:p>
                      <a:pPr algn="just"/>
                      <a:r>
                        <a:rPr lang="en-US" sz="1800" dirty="0"/>
                        <a:t>Rapid glucose spikes → Insulin overproduction → Insulin resistance → Hyperglycemia</a:t>
                      </a:r>
                    </a:p>
                  </a:txBody>
                  <a:tcPr marL="75488" marR="75488" marT="37744" marB="37744" anchor="ctr">
                    <a:solidFill>
                      <a:schemeClr val="bg2">
                        <a:lumMod val="90000"/>
                      </a:schemeClr>
                    </a:solidFill>
                  </a:tcPr>
                </a:tc>
                <a:extLst>
                  <a:ext uri="{0D108BD9-81ED-4DB2-BD59-A6C34878D82A}">
                    <a16:rowId xmlns:a16="http://schemas.microsoft.com/office/drawing/2014/main" val="3280582838"/>
                  </a:ext>
                </a:extLst>
              </a:tr>
              <a:tr h="702635">
                <a:tc>
                  <a:txBody>
                    <a:bodyPr/>
                    <a:lstStyle/>
                    <a:p>
                      <a:pPr algn="ctr"/>
                      <a:r>
                        <a:rPr lang="en-US" sz="1800" b="1" i="1" dirty="0"/>
                        <a:t>Lactose Intolerance</a:t>
                      </a:r>
                    </a:p>
                  </a:txBody>
                  <a:tcPr marL="75488" marR="75488" marT="37744" marB="37744" anchor="ctr">
                    <a:solidFill>
                      <a:schemeClr val="bg2">
                        <a:lumMod val="90000"/>
                      </a:schemeClr>
                    </a:solidFill>
                  </a:tcPr>
                </a:tc>
                <a:tc>
                  <a:txBody>
                    <a:bodyPr/>
                    <a:lstStyle/>
                    <a:p>
                      <a:pPr algn="ctr"/>
                      <a:r>
                        <a:rPr lang="en-US" sz="1800"/>
                        <a:t>Inability to digest lactose due to lactase enzyme deficiency</a:t>
                      </a:r>
                    </a:p>
                  </a:txBody>
                  <a:tcPr marL="75488" marR="75488" marT="37744" marB="37744" anchor="ctr">
                    <a:solidFill>
                      <a:schemeClr val="bg2">
                        <a:lumMod val="90000"/>
                      </a:schemeClr>
                    </a:solidFill>
                  </a:tcPr>
                </a:tc>
                <a:tc>
                  <a:txBody>
                    <a:bodyPr/>
                    <a:lstStyle/>
                    <a:p>
                      <a:pPr algn="just"/>
                      <a:r>
                        <a:rPr lang="en-US" sz="1800" dirty="0"/>
                        <a:t>Undigested lactose ferments in the gut → Gas, bloating, diarrhea</a:t>
                      </a:r>
                    </a:p>
                  </a:txBody>
                  <a:tcPr marL="75488" marR="75488" marT="37744" marB="37744" anchor="ctr">
                    <a:solidFill>
                      <a:schemeClr val="bg2">
                        <a:lumMod val="90000"/>
                      </a:schemeClr>
                    </a:solidFill>
                  </a:tcPr>
                </a:tc>
                <a:extLst>
                  <a:ext uri="{0D108BD9-81ED-4DB2-BD59-A6C34878D82A}">
                    <a16:rowId xmlns:a16="http://schemas.microsoft.com/office/drawing/2014/main" val="3032238547"/>
                  </a:ext>
                </a:extLst>
              </a:tr>
              <a:tr h="1004167">
                <a:tc>
                  <a:txBody>
                    <a:bodyPr/>
                    <a:lstStyle/>
                    <a:p>
                      <a:pPr algn="ctr"/>
                      <a:r>
                        <a:rPr lang="en-US" sz="1800" b="1" i="1"/>
                        <a:t>Metabolic Syndrome</a:t>
                      </a:r>
                    </a:p>
                  </a:txBody>
                  <a:tcPr marL="75488" marR="75488" marT="37744" marB="37744" anchor="ctr">
                    <a:solidFill>
                      <a:schemeClr val="bg2">
                        <a:lumMod val="90000"/>
                      </a:schemeClr>
                    </a:solidFill>
                  </a:tcPr>
                </a:tc>
                <a:tc>
                  <a:txBody>
                    <a:bodyPr/>
                    <a:lstStyle/>
                    <a:p>
                      <a:pPr algn="ctr"/>
                      <a:r>
                        <a:rPr lang="en-US" sz="1800"/>
                        <a:t>Overconsumption of refined carbs and sugars; obesity</a:t>
                      </a:r>
                    </a:p>
                  </a:txBody>
                  <a:tcPr marL="75488" marR="75488" marT="37744" marB="37744" anchor="ctr">
                    <a:solidFill>
                      <a:schemeClr val="bg2">
                        <a:lumMod val="90000"/>
                      </a:schemeClr>
                    </a:solidFill>
                  </a:tcPr>
                </a:tc>
                <a:tc>
                  <a:txBody>
                    <a:bodyPr/>
                    <a:lstStyle/>
                    <a:p>
                      <a:pPr algn="just"/>
                      <a:r>
                        <a:rPr lang="en-US" sz="1800" dirty="0"/>
                        <a:t>Excess glucose converted to fat → Visceral fat, high triglycerides, and insulin resistance</a:t>
                      </a:r>
                    </a:p>
                  </a:txBody>
                  <a:tcPr marL="75488" marR="75488" marT="37744" marB="37744" anchor="ctr">
                    <a:solidFill>
                      <a:schemeClr val="bg2">
                        <a:lumMod val="90000"/>
                      </a:schemeClr>
                    </a:solidFill>
                  </a:tcPr>
                </a:tc>
                <a:extLst>
                  <a:ext uri="{0D108BD9-81ED-4DB2-BD59-A6C34878D82A}">
                    <a16:rowId xmlns:a16="http://schemas.microsoft.com/office/drawing/2014/main" val="4200807896"/>
                  </a:ext>
                </a:extLst>
              </a:tr>
              <a:tr h="1004167">
                <a:tc>
                  <a:txBody>
                    <a:bodyPr/>
                    <a:lstStyle/>
                    <a:p>
                      <a:pPr algn="ctr"/>
                      <a:r>
                        <a:rPr lang="en-US" sz="1800" b="1" i="1"/>
                        <a:t>Obesity</a:t>
                      </a:r>
                    </a:p>
                  </a:txBody>
                  <a:tcPr marL="75488" marR="75488" marT="37744" marB="37744" anchor="ctr">
                    <a:solidFill>
                      <a:schemeClr val="bg2">
                        <a:lumMod val="90000"/>
                      </a:schemeClr>
                    </a:solidFill>
                  </a:tcPr>
                </a:tc>
                <a:tc>
                  <a:txBody>
                    <a:bodyPr/>
                    <a:lstStyle/>
                    <a:p>
                      <a:pPr algn="ctr"/>
                      <a:r>
                        <a:rPr lang="en-US" sz="1800"/>
                        <a:t>Persistent intake of more calories from carbohydrates than expended</a:t>
                      </a:r>
                    </a:p>
                  </a:txBody>
                  <a:tcPr marL="75488" marR="75488" marT="37744" marB="37744" anchor="ctr">
                    <a:solidFill>
                      <a:schemeClr val="bg2">
                        <a:lumMod val="90000"/>
                      </a:schemeClr>
                    </a:solidFill>
                  </a:tcPr>
                </a:tc>
                <a:tc>
                  <a:txBody>
                    <a:bodyPr/>
                    <a:lstStyle/>
                    <a:p>
                      <a:pPr algn="just"/>
                      <a:r>
                        <a:rPr lang="en-US" sz="1800" dirty="0"/>
                        <a:t>Glucose stored as fat → Weight gain → Increased risk of metabolic diseases</a:t>
                      </a:r>
                    </a:p>
                  </a:txBody>
                  <a:tcPr marL="75488" marR="75488" marT="37744" marB="37744" anchor="ctr">
                    <a:solidFill>
                      <a:schemeClr val="bg2">
                        <a:lumMod val="90000"/>
                      </a:schemeClr>
                    </a:solidFill>
                  </a:tcPr>
                </a:tc>
                <a:extLst>
                  <a:ext uri="{0D108BD9-81ED-4DB2-BD59-A6C34878D82A}">
                    <a16:rowId xmlns:a16="http://schemas.microsoft.com/office/drawing/2014/main" val="751539324"/>
                  </a:ext>
                </a:extLst>
              </a:tr>
              <a:tr h="1004167">
                <a:tc>
                  <a:txBody>
                    <a:bodyPr/>
                    <a:lstStyle/>
                    <a:p>
                      <a:pPr algn="ctr"/>
                      <a:r>
                        <a:rPr lang="en-US" sz="1800" b="1" i="1"/>
                        <a:t>Dental Caries</a:t>
                      </a:r>
                    </a:p>
                  </a:txBody>
                  <a:tcPr marL="75488" marR="75488" marT="37744" marB="37744" anchor="ctr">
                    <a:solidFill>
                      <a:schemeClr val="bg2">
                        <a:lumMod val="90000"/>
                      </a:schemeClr>
                    </a:solidFill>
                  </a:tcPr>
                </a:tc>
                <a:tc>
                  <a:txBody>
                    <a:bodyPr/>
                    <a:lstStyle/>
                    <a:p>
                      <a:pPr algn="ctr"/>
                      <a:r>
                        <a:rPr lang="en-US" sz="1800"/>
                        <a:t>Frequent consumption of sugary foods</a:t>
                      </a:r>
                    </a:p>
                  </a:txBody>
                  <a:tcPr marL="75488" marR="75488" marT="37744" marB="37744" anchor="ctr">
                    <a:solidFill>
                      <a:schemeClr val="bg2">
                        <a:lumMod val="90000"/>
                      </a:schemeClr>
                    </a:solidFill>
                  </a:tcPr>
                </a:tc>
                <a:tc>
                  <a:txBody>
                    <a:bodyPr/>
                    <a:lstStyle/>
                    <a:p>
                      <a:pPr algn="just"/>
                      <a:r>
                        <a:rPr lang="en-US" sz="1800" dirty="0"/>
                        <a:t>Sugar fuels bacterial growth in the mouth → Acid production → Tooth enamel erosion</a:t>
                      </a:r>
                    </a:p>
                  </a:txBody>
                  <a:tcPr marL="75488" marR="75488" marT="37744" marB="37744" anchor="ctr">
                    <a:solidFill>
                      <a:schemeClr val="bg2">
                        <a:lumMod val="90000"/>
                      </a:schemeClr>
                    </a:solidFill>
                  </a:tcPr>
                </a:tc>
                <a:extLst>
                  <a:ext uri="{0D108BD9-81ED-4DB2-BD59-A6C34878D82A}">
                    <a16:rowId xmlns:a16="http://schemas.microsoft.com/office/drawing/2014/main" val="983429322"/>
                  </a:ext>
                </a:extLst>
              </a:tr>
              <a:tr h="1004167">
                <a:tc>
                  <a:txBody>
                    <a:bodyPr/>
                    <a:lstStyle/>
                    <a:p>
                      <a:pPr algn="ctr"/>
                      <a:r>
                        <a:rPr lang="en-US" sz="1800" b="1" i="1" dirty="0"/>
                        <a:t>Non-Alcoholic Fatty Liver Disease (NAFLD)</a:t>
                      </a:r>
                    </a:p>
                  </a:txBody>
                  <a:tcPr marL="75488" marR="75488" marT="37744" marB="37744" anchor="ctr">
                    <a:solidFill>
                      <a:schemeClr val="bg2">
                        <a:lumMod val="90000"/>
                      </a:schemeClr>
                    </a:solidFill>
                  </a:tcPr>
                </a:tc>
                <a:tc>
                  <a:txBody>
                    <a:bodyPr/>
                    <a:lstStyle/>
                    <a:p>
                      <a:pPr algn="ctr"/>
                      <a:r>
                        <a:rPr lang="en-US" sz="1800"/>
                        <a:t>High intake of fructose and simple carbs</a:t>
                      </a:r>
                    </a:p>
                  </a:txBody>
                  <a:tcPr marL="75488" marR="75488" marT="37744" marB="37744" anchor="ctr">
                    <a:solidFill>
                      <a:schemeClr val="bg2">
                        <a:lumMod val="90000"/>
                      </a:schemeClr>
                    </a:solidFill>
                  </a:tcPr>
                </a:tc>
                <a:tc>
                  <a:txBody>
                    <a:bodyPr/>
                    <a:lstStyle/>
                    <a:p>
                      <a:pPr algn="just"/>
                      <a:r>
                        <a:rPr lang="en-US" sz="1800" dirty="0"/>
                        <a:t>Excess carbs converted to fat in the liver → Liver fat accumulation → Inflammation and damage</a:t>
                      </a:r>
                    </a:p>
                  </a:txBody>
                  <a:tcPr marL="75488" marR="75488" marT="37744" marB="37744" anchor="ctr">
                    <a:solidFill>
                      <a:schemeClr val="bg2">
                        <a:lumMod val="90000"/>
                      </a:schemeClr>
                    </a:solidFill>
                  </a:tcPr>
                </a:tc>
                <a:extLst>
                  <a:ext uri="{0D108BD9-81ED-4DB2-BD59-A6C34878D82A}">
                    <a16:rowId xmlns:a16="http://schemas.microsoft.com/office/drawing/2014/main" val="3442667094"/>
                  </a:ext>
                </a:extLst>
              </a:tr>
            </a:tbl>
          </a:graphicData>
        </a:graphic>
      </p:graphicFrame>
      <p:sp>
        <p:nvSpPr>
          <p:cNvPr id="9" name="Rectangle 8"/>
          <p:cNvSpPr/>
          <p:nvPr/>
        </p:nvSpPr>
        <p:spPr>
          <a:xfrm>
            <a:off x="596900" y="36295"/>
            <a:ext cx="11137900" cy="646331"/>
          </a:xfrm>
          <a:prstGeom prst="rect">
            <a:avLst/>
          </a:prstGeom>
        </p:spPr>
        <p:txBody>
          <a:bodyPr wrap="square">
            <a:spAutoFit/>
          </a:bodyPr>
          <a:lstStyle/>
          <a:p>
            <a:r>
              <a:rPr lang="en-US" dirty="0">
                <a:solidFill>
                  <a:schemeClr val="bg1"/>
                </a:solidFill>
              </a:rPr>
              <a:t>This table outlines how different patterns of carbohydrate consumption lead to specific health issues through distinct mechanisms</a:t>
            </a:r>
          </a:p>
        </p:txBody>
      </p:sp>
    </p:spTree>
    <p:extLst>
      <p:ext uri="{BB962C8B-B14F-4D97-AF65-F5344CB8AC3E}">
        <p14:creationId xmlns:p14="http://schemas.microsoft.com/office/powerpoint/2010/main" val="425683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a:xfrm>
            <a:off x="432000" y="432000"/>
            <a:ext cx="11340000" cy="432000"/>
          </a:xfrm>
        </p:spPr>
        <p:txBody>
          <a:bodyPr/>
          <a:lstStyle/>
          <a:p>
            <a:pPr algn="ctr"/>
            <a:r>
              <a:rPr lang="en-US" b="1" dirty="0" smtClean="0">
                <a:latin typeface="+mj-lt"/>
              </a:rPr>
              <a:t>DIABETES MELLITUS</a:t>
            </a:r>
            <a:endParaRPr lang="en-US" b="1" dirty="0">
              <a:latin typeface="+mj-lt"/>
            </a:endParaRPr>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bwMode="grayWhite">
          <a:xfrm>
            <a:off x="11677425" y="6461965"/>
            <a:ext cx="370575" cy="365125"/>
          </a:xfrm>
        </p:spPr>
        <p:txBody>
          <a:bodyPr/>
          <a:lstStyle/>
          <a:p>
            <a:fld id="{19B51A1E-902D-48AF-9020-955120F399B6}" type="slidenum">
              <a:rPr lang="en-US" smtClean="0"/>
              <a:pPr/>
              <a:t>4</a:t>
            </a:fld>
            <a:endParaRPr lang="en-US" dirty="0"/>
          </a:p>
        </p:txBody>
      </p:sp>
      <p:sp>
        <p:nvSpPr>
          <p:cNvPr id="10" name="Content Placeholder 12">
            <a:extLst>
              <a:ext uri="{FF2B5EF4-FFF2-40B4-BE49-F238E27FC236}">
                <a16:creationId xmlns:a16="http://schemas.microsoft.com/office/drawing/2014/main" id="{B3B7D2F0-D16B-4916-87C1-9B29D9E765CF}"/>
              </a:ext>
            </a:extLst>
          </p:cNvPr>
          <p:cNvSpPr txBox="1">
            <a:spLocks/>
          </p:cNvSpPr>
          <p:nvPr/>
        </p:nvSpPr>
        <p:spPr>
          <a:xfrm>
            <a:off x="582069" y="1027522"/>
            <a:ext cx="10946912" cy="1348033"/>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dirty="0" smtClean="0"/>
              <a:t>Diabetes Mellitus is a chronic condition that occurs when the body is unable to properly regulate blood glucose (sugar) levels, leading to hyperglycemia (high blood sugar).</a:t>
            </a:r>
          </a:p>
          <a:p>
            <a:pPr marL="0" indent="0" algn="just">
              <a:buFont typeface="Arial" panose="020B0604020202020204" pitchFamily="34" charset="0"/>
              <a:buNone/>
            </a:pPr>
            <a:r>
              <a:rPr lang="en-US" dirty="0" smtClean="0"/>
              <a:t>Insulin, a hormone produced by the pancreas, plays a crucial role in controlling glucose levels by helping cells absorb glucose for energy. In diabetes, either the body does not produce enough insulin or the cells become resistant to insulin, resulting in high glucose levels in the bloodstream.</a:t>
            </a:r>
            <a:endParaRPr lang="en-US" dirty="0"/>
          </a:p>
        </p:txBody>
      </p:sp>
      <p:sp>
        <p:nvSpPr>
          <p:cNvPr id="15" name="TextBox 14"/>
          <p:cNvSpPr txBox="1"/>
          <p:nvPr/>
        </p:nvSpPr>
        <p:spPr>
          <a:xfrm>
            <a:off x="115503" y="2789337"/>
            <a:ext cx="3851242" cy="3600986"/>
          </a:xfrm>
          <a:prstGeom prst="rect">
            <a:avLst/>
          </a:prstGeom>
          <a:solidFill>
            <a:schemeClr val="bg2">
              <a:lumMod val="75000"/>
            </a:schemeClr>
          </a:solidFill>
        </p:spPr>
        <p:txBody>
          <a:bodyPr wrap="square" rtlCol="0">
            <a:spAutoFit/>
          </a:bodyPr>
          <a:lstStyle/>
          <a:p>
            <a:pPr algn="ctr">
              <a:spcAft>
                <a:spcPts val="1200"/>
              </a:spcAft>
            </a:pPr>
            <a:r>
              <a:rPr lang="en-US" b="1" dirty="0">
                <a:solidFill>
                  <a:schemeClr val="bg1"/>
                </a:solidFill>
              </a:rPr>
              <a:t>Type 1 </a:t>
            </a:r>
            <a:r>
              <a:rPr lang="en-US" b="1" dirty="0" smtClean="0">
                <a:solidFill>
                  <a:schemeClr val="bg1"/>
                </a:solidFill>
              </a:rPr>
              <a:t>Diabetes</a:t>
            </a:r>
          </a:p>
          <a:p>
            <a:pPr marL="285750" indent="-285750" algn="ctr">
              <a:spcAft>
                <a:spcPts val="1200"/>
              </a:spcAft>
              <a:buFont typeface="Wingdings" panose="05000000000000000000" pitchFamily="2" charset="2"/>
              <a:buChar char="ü"/>
            </a:pPr>
            <a:r>
              <a:rPr lang="en-US" dirty="0" smtClean="0">
                <a:solidFill>
                  <a:schemeClr val="bg1"/>
                </a:solidFill>
              </a:rPr>
              <a:t>An </a:t>
            </a:r>
            <a:r>
              <a:rPr lang="en-US" dirty="0">
                <a:solidFill>
                  <a:schemeClr val="bg1"/>
                </a:solidFill>
              </a:rPr>
              <a:t>autoimmune disorder where the immune system mistakenly attacks and destroys the insulin-producing beta cells in the pancreas.</a:t>
            </a:r>
          </a:p>
          <a:p>
            <a:pPr marL="285750" indent="-285750" algn="ctr">
              <a:spcAft>
                <a:spcPts val="1200"/>
              </a:spcAft>
              <a:buFont typeface="Wingdings" panose="05000000000000000000" pitchFamily="2" charset="2"/>
              <a:buChar char="ü"/>
            </a:pPr>
            <a:r>
              <a:rPr lang="en-US" dirty="0">
                <a:solidFill>
                  <a:schemeClr val="bg1"/>
                </a:solidFill>
              </a:rPr>
              <a:t>The body produces little to no insulin, requiring individuals to take insulin externally (injections or pumps).</a:t>
            </a:r>
          </a:p>
          <a:p>
            <a:pPr marL="285750" indent="-285750" algn="ctr">
              <a:spcAft>
                <a:spcPts val="1200"/>
              </a:spcAft>
              <a:buFont typeface="Wingdings" panose="05000000000000000000" pitchFamily="2" charset="2"/>
              <a:buChar char="ü"/>
            </a:pPr>
            <a:r>
              <a:rPr lang="en-US" dirty="0">
                <a:solidFill>
                  <a:schemeClr val="bg1"/>
                </a:solidFill>
              </a:rPr>
              <a:t>Most commonly diagnosed in children and young adults</a:t>
            </a:r>
            <a:r>
              <a:rPr lang="en-US" dirty="0" smtClean="0">
                <a:solidFill>
                  <a:schemeClr val="bg1"/>
                </a:solidFill>
              </a:rPr>
              <a:t>.</a:t>
            </a:r>
            <a:endParaRPr lang="en-US" dirty="0">
              <a:solidFill>
                <a:schemeClr val="bg1"/>
              </a:solidFill>
            </a:endParaRPr>
          </a:p>
        </p:txBody>
      </p:sp>
      <p:sp>
        <p:nvSpPr>
          <p:cNvPr id="16" name="TextBox 15"/>
          <p:cNvSpPr txBox="1"/>
          <p:nvPr/>
        </p:nvSpPr>
        <p:spPr>
          <a:xfrm>
            <a:off x="4074511" y="2806598"/>
            <a:ext cx="4068462" cy="3600986"/>
          </a:xfrm>
          <a:prstGeom prst="rect">
            <a:avLst/>
          </a:prstGeom>
          <a:solidFill>
            <a:schemeClr val="tx2">
              <a:lumMod val="60000"/>
              <a:lumOff val="40000"/>
            </a:schemeClr>
          </a:solidFill>
        </p:spPr>
        <p:txBody>
          <a:bodyPr wrap="square" rtlCol="0">
            <a:spAutoFit/>
          </a:bodyPr>
          <a:lstStyle/>
          <a:p>
            <a:pPr algn="ctr">
              <a:spcAft>
                <a:spcPts val="1200"/>
              </a:spcAft>
            </a:pPr>
            <a:r>
              <a:rPr lang="en-US" b="1" dirty="0">
                <a:solidFill>
                  <a:schemeClr val="bg1"/>
                </a:solidFill>
              </a:rPr>
              <a:t>Type </a:t>
            </a:r>
            <a:r>
              <a:rPr lang="en-US" b="1" dirty="0" smtClean="0">
                <a:solidFill>
                  <a:schemeClr val="bg1"/>
                </a:solidFill>
              </a:rPr>
              <a:t>2 Diabetes</a:t>
            </a:r>
          </a:p>
          <a:p>
            <a:pPr marL="285750" indent="-285750" algn="ctr">
              <a:spcAft>
                <a:spcPts val="1200"/>
              </a:spcAft>
              <a:buFont typeface="Wingdings" panose="05000000000000000000" pitchFamily="2" charset="2"/>
              <a:buChar char="ü"/>
            </a:pPr>
            <a:r>
              <a:rPr lang="en-US" dirty="0">
                <a:solidFill>
                  <a:schemeClr val="bg1"/>
                </a:solidFill>
              </a:rPr>
              <a:t>Characterized by insulin resistance, where the body’s cells do not respond effectively to insulin. Over time, the pancreas may also produce less insulin</a:t>
            </a:r>
            <a:r>
              <a:rPr lang="en-US" dirty="0" smtClean="0">
                <a:solidFill>
                  <a:schemeClr val="bg1"/>
                </a:solidFill>
              </a:rPr>
              <a:t>.</a:t>
            </a:r>
          </a:p>
          <a:p>
            <a:pPr marL="285750" indent="-285750" algn="ctr">
              <a:spcAft>
                <a:spcPts val="1200"/>
              </a:spcAft>
              <a:buFont typeface="Wingdings" panose="05000000000000000000" pitchFamily="2" charset="2"/>
              <a:buChar char="ü"/>
            </a:pPr>
            <a:r>
              <a:rPr lang="en-US" dirty="0" smtClean="0">
                <a:solidFill>
                  <a:schemeClr val="bg1"/>
                </a:solidFill>
              </a:rPr>
              <a:t>Risk </a:t>
            </a:r>
            <a:r>
              <a:rPr lang="en-US" dirty="0">
                <a:solidFill>
                  <a:schemeClr val="bg1"/>
                </a:solidFill>
              </a:rPr>
              <a:t>factors include obesity, sedentary lifestyle, and unhealthy diet</a:t>
            </a:r>
            <a:r>
              <a:rPr lang="en-US" dirty="0" smtClean="0">
                <a:solidFill>
                  <a:schemeClr val="bg1"/>
                </a:solidFill>
              </a:rPr>
              <a:t>.</a:t>
            </a:r>
          </a:p>
          <a:p>
            <a:pPr marL="285750" indent="-285750" algn="ctr">
              <a:spcAft>
                <a:spcPts val="1200"/>
              </a:spcAft>
              <a:buFont typeface="Wingdings" panose="05000000000000000000" pitchFamily="2" charset="2"/>
              <a:buChar char="ü"/>
            </a:pPr>
            <a:r>
              <a:rPr lang="en-US" dirty="0" smtClean="0">
                <a:solidFill>
                  <a:schemeClr val="bg1"/>
                </a:solidFill>
              </a:rPr>
              <a:t>It </a:t>
            </a:r>
            <a:r>
              <a:rPr lang="en-US" dirty="0">
                <a:solidFill>
                  <a:schemeClr val="bg1"/>
                </a:solidFill>
              </a:rPr>
              <a:t>is more common in adults but is increasingly diagnosed in younger populations due to rising obesity rates</a:t>
            </a:r>
            <a:r>
              <a:rPr lang="en-US" b="1" dirty="0">
                <a:solidFill>
                  <a:schemeClr val="bg1"/>
                </a:solidFill>
              </a:rPr>
              <a:t>.</a:t>
            </a:r>
            <a:endParaRPr lang="en-US" b="1" dirty="0" smtClean="0">
              <a:solidFill>
                <a:schemeClr val="bg1"/>
              </a:solidFill>
            </a:endParaRPr>
          </a:p>
        </p:txBody>
      </p:sp>
      <p:sp>
        <p:nvSpPr>
          <p:cNvPr id="19" name="TextBox 18"/>
          <p:cNvSpPr txBox="1"/>
          <p:nvPr/>
        </p:nvSpPr>
        <p:spPr>
          <a:xfrm>
            <a:off x="8237254" y="2806597"/>
            <a:ext cx="3810746" cy="3600986"/>
          </a:xfrm>
          <a:prstGeom prst="rect">
            <a:avLst/>
          </a:prstGeom>
          <a:solidFill>
            <a:schemeClr val="bg2">
              <a:lumMod val="50000"/>
            </a:schemeClr>
          </a:solidFill>
        </p:spPr>
        <p:txBody>
          <a:bodyPr wrap="square" rtlCol="0">
            <a:spAutoFit/>
          </a:bodyPr>
          <a:lstStyle/>
          <a:p>
            <a:pPr algn="ctr">
              <a:spcAft>
                <a:spcPts val="1200"/>
              </a:spcAft>
            </a:pPr>
            <a:r>
              <a:rPr lang="en-US" b="1" dirty="0" smtClean="0">
                <a:solidFill>
                  <a:schemeClr val="bg1"/>
                </a:solidFill>
              </a:rPr>
              <a:t>Gestational Diabetes</a:t>
            </a:r>
          </a:p>
          <a:p>
            <a:pPr marL="285750" indent="-285750" algn="ctr">
              <a:spcAft>
                <a:spcPts val="1200"/>
              </a:spcAft>
              <a:buFont typeface="Wingdings" panose="05000000000000000000" pitchFamily="2" charset="2"/>
              <a:buChar char="ü"/>
            </a:pPr>
            <a:r>
              <a:rPr lang="en-US" dirty="0">
                <a:solidFill>
                  <a:schemeClr val="bg1"/>
                </a:solidFill>
              </a:rPr>
              <a:t>A form of diabetes that develops during pregnancy, typically in the second or third trimester</a:t>
            </a:r>
            <a:r>
              <a:rPr lang="en-US" dirty="0" smtClean="0">
                <a:solidFill>
                  <a:schemeClr val="bg1"/>
                </a:solidFill>
              </a:rPr>
              <a:t>.</a:t>
            </a:r>
          </a:p>
          <a:p>
            <a:pPr marL="285750" indent="-285750" algn="ctr">
              <a:spcAft>
                <a:spcPts val="1200"/>
              </a:spcAft>
              <a:buFont typeface="Wingdings" panose="05000000000000000000" pitchFamily="2" charset="2"/>
              <a:buChar char="ü"/>
            </a:pPr>
            <a:r>
              <a:rPr lang="en-US" dirty="0" smtClean="0">
                <a:solidFill>
                  <a:schemeClr val="bg1"/>
                </a:solidFill>
              </a:rPr>
              <a:t>It </a:t>
            </a:r>
            <a:r>
              <a:rPr lang="en-US" dirty="0">
                <a:solidFill>
                  <a:schemeClr val="bg1"/>
                </a:solidFill>
              </a:rPr>
              <a:t>can cause complications for both the mother and baby but often resolves after childbirth</a:t>
            </a:r>
            <a:r>
              <a:rPr lang="en-US" dirty="0" smtClean="0">
                <a:solidFill>
                  <a:schemeClr val="bg1"/>
                </a:solidFill>
              </a:rPr>
              <a:t>.</a:t>
            </a:r>
          </a:p>
          <a:p>
            <a:pPr marL="285750" indent="-285750" algn="ctr">
              <a:spcAft>
                <a:spcPts val="1200"/>
              </a:spcAft>
              <a:buFont typeface="Wingdings" panose="05000000000000000000" pitchFamily="2" charset="2"/>
              <a:buChar char="ü"/>
            </a:pPr>
            <a:r>
              <a:rPr lang="en-US" dirty="0" smtClean="0">
                <a:solidFill>
                  <a:schemeClr val="bg1"/>
                </a:solidFill>
              </a:rPr>
              <a:t>However</a:t>
            </a:r>
            <a:r>
              <a:rPr lang="en-US" dirty="0">
                <a:solidFill>
                  <a:schemeClr val="bg1"/>
                </a:solidFill>
              </a:rPr>
              <a:t>, women who have had gestational diabetes are at higher risk of developing Type 2 diabetes later in life</a:t>
            </a:r>
            <a:r>
              <a:rPr lang="en-US" b="1" dirty="0">
                <a:solidFill>
                  <a:schemeClr val="bg1"/>
                </a:solidFill>
              </a:rPr>
              <a:t>.</a:t>
            </a:r>
            <a:endParaRPr lang="en-US" b="1" dirty="0" smtClean="0">
              <a:solidFill>
                <a:schemeClr val="bg1"/>
              </a:solidFill>
            </a:endParaRPr>
          </a:p>
        </p:txBody>
      </p:sp>
    </p:spTree>
    <p:extLst>
      <p:ext uri="{BB962C8B-B14F-4D97-AF65-F5344CB8AC3E}">
        <p14:creationId xmlns:p14="http://schemas.microsoft.com/office/powerpoint/2010/main" val="3188837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4"/>
          </p:nvPr>
        </p:nvSpPr>
        <p:spPr/>
        <p:txBody>
          <a:bodyPr/>
          <a:lstStyle/>
          <a:p>
            <a:fld id="{19B51A1E-902D-48AF-9020-955120F399B6}" type="slidenum">
              <a:rPr lang="en-US" noProof="0" smtClean="0"/>
              <a:pPr/>
              <a:t>5</a:t>
            </a:fld>
            <a:endParaRPr lang="en-US" noProof="0" dirty="0"/>
          </a:p>
        </p:txBody>
      </p:sp>
      <p:sp>
        <p:nvSpPr>
          <p:cNvPr id="14" name="Rectangle 2"/>
          <p:cNvSpPr>
            <a:spLocks noGrp="1" noChangeArrowheads="1"/>
          </p:cNvSpPr>
          <p:nvPr>
            <p:ph sz="half" idx="15"/>
          </p:nvPr>
        </p:nvSpPr>
        <p:spPr bwMode="auto">
          <a:xfrm>
            <a:off x="239495" y="1026460"/>
            <a:ext cx="5708917"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ts val="1200"/>
              </a:spcAft>
              <a:buClrTx/>
              <a:buSzTx/>
              <a:buNone/>
              <a:tabLst/>
            </a:pPr>
            <a:r>
              <a:rPr kumimoji="0" lang="en-US" altLang="en-US" sz="1800" b="1" i="0" u="none" strike="noStrike" cap="none" normalizeH="0" baseline="0" dirty="0" smtClean="0">
                <a:ln>
                  <a:noFill/>
                </a:ln>
                <a:effectLst/>
              </a:rPr>
              <a:t>Symptoms:</a:t>
            </a:r>
            <a:endParaRPr kumimoji="0" lang="en-US" altLang="en-US" sz="1800" b="0" i="0" u="none" strike="noStrike" cap="none" normalizeH="0" baseline="0" dirty="0" smtClean="0">
              <a:ln>
                <a:noFill/>
              </a:ln>
              <a:effectLst/>
            </a:endParaRPr>
          </a:p>
          <a:p>
            <a:pPr marL="0" marR="0" lvl="0" indent="0" algn="just" defTabSz="914400" rtl="0" eaLnBrk="0" fontAlgn="base" latinLnBrk="0" hangingPunct="0">
              <a:lnSpc>
                <a:spcPct val="150000"/>
              </a:lnSpc>
              <a:spcBef>
                <a:spcPct val="0"/>
              </a:spcBef>
              <a:spcAft>
                <a:spcPts val="1200"/>
              </a:spcAft>
              <a:buClrTx/>
              <a:buSzTx/>
              <a:buFontTx/>
              <a:buChar char="•"/>
              <a:tabLst/>
            </a:pPr>
            <a:r>
              <a:rPr kumimoji="0" lang="en-US" altLang="en-US" sz="1800" b="0" i="0" u="none" strike="noStrike" cap="none" normalizeH="0" baseline="0" dirty="0" smtClean="0">
                <a:ln>
                  <a:noFill/>
                </a:ln>
                <a:effectLst/>
              </a:rPr>
              <a:t>Frequent urination, increased thirst, unexplained weight loss, fatigue.</a:t>
            </a:r>
          </a:p>
          <a:p>
            <a:pPr marL="0" marR="0" lvl="0" indent="0" algn="just" defTabSz="914400" rtl="0" eaLnBrk="0" fontAlgn="base" latinLnBrk="0" hangingPunct="0">
              <a:lnSpc>
                <a:spcPct val="150000"/>
              </a:lnSpc>
              <a:spcBef>
                <a:spcPct val="0"/>
              </a:spcBef>
              <a:spcAft>
                <a:spcPts val="1200"/>
              </a:spcAft>
              <a:buClrTx/>
              <a:buSzTx/>
              <a:buNone/>
              <a:tabLst/>
            </a:pPr>
            <a:r>
              <a:rPr kumimoji="0" lang="en-US" altLang="en-US" sz="1800" b="1" i="0" u="none" strike="noStrike" cap="none" normalizeH="0" baseline="0" dirty="0" smtClean="0">
                <a:ln>
                  <a:noFill/>
                </a:ln>
                <a:effectLst/>
              </a:rPr>
              <a:t>Causes:</a:t>
            </a:r>
            <a:endParaRPr kumimoji="0" lang="en-US" altLang="en-US" sz="1800" b="0" i="0" u="none" strike="noStrike" cap="none" normalizeH="0" baseline="0" dirty="0" smtClean="0">
              <a:ln>
                <a:noFill/>
              </a:ln>
              <a:effectLst/>
            </a:endParaRPr>
          </a:p>
          <a:p>
            <a:pPr marL="0" marR="0" lvl="0" indent="0" algn="just" defTabSz="914400" rtl="0" eaLnBrk="0" fontAlgn="base" latinLnBrk="0" hangingPunct="0">
              <a:lnSpc>
                <a:spcPct val="150000"/>
              </a:lnSpc>
              <a:spcBef>
                <a:spcPct val="0"/>
              </a:spcBef>
              <a:spcAft>
                <a:spcPts val="1200"/>
              </a:spcAft>
              <a:buClrTx/>
              <a:buSzTx/>
              <a:buFontTx/>
              <a:buChar char="•"/>
              <a:tabLst/>
            </a:pPr>
            <a:r>
              <a:rPr kumimoji="0" lang="en-US" altLang="en-US" sz="1800" b="1" i="0" u="none" strike="noStrike" cap="none" normalizeH="0" baseline="0" dirty="0" smtClean="0">
                <a:ln>
                  <a:noFill/>
                </a:ln>
                <a:effectLst/>
              </a:rPr>
              <a:t>Genetic factors</a:t>
            </a:r>
            <a:r>
              <a:rPr kumimoji="0" lang="en-US" altLang="en-US" sz="1800" b="0" i="0" u="none" strike="noStrike" cap="none" normalizeH="0" baseline="0" dirty="0" smtClean="0">
                <a:ln>
                  <a:noFill/>
                </a:ln>
                <a:effectLst/>
              </a:rPr>
              <a:t>, </a:t>
            </a:r>
            <a:r>
              <a:rPr kumimoji="0" lang="en-US" altLang="en-US" sz="1800" b="1" i="0" u="none" strike="noStrike" cap="none" normalizeH="0" baseline="0" dirty="0" smtClean="0">
                <a:ln>
                  <a:noFill/>
                </a:ln>
                <a:effectLst/>
              </a:rPr>
              <a:t>obesity</a:t>
            </a:r>
            <a:r>
              <a:rPr kumimoji="0" lang="en-US" altLang="en-US" sz="1800" b="0" i="0" u="none" strike="noStrike" cap="none" normalizeH="0" baseline="0" dirty="0" smtClean="0">
                <a:ln>
                  <a:noFill/>
                </a:ln>
                <a:effectLst/>
              </a:rPr>
              <a:t>, </a:t>
            </a:r>
            <a:r>
              <a:rPr kumimoji="0" lang="en-US" altLang="en-US" sz="1800" b="1" i="0" u="none" strike="noStrike" cap="none" normalizeH="0" baseline="0" dirty="0" smtClean="0">
                <a:ln>
                  <a:noFill/>
                </a:ln>
                <a:effectLst/>
              </a:rPr>
              <a:t>poor diet</a:t>
            </a:r>
            <a:r>
              <a:rPr kumimoji="0" lang="en-US" altLang="en-US" sz="1800" b="0" i="0" u="none" strike="noStrike" cap="none" normalizeH="0" baseline="0" dirty="0" smtClean="0">
                <a:ln>
                  <a:noFill/>
                </a:ln>
                <a:effectLst/>
              </a:rPr>
              <a:t>, and </a:t>
            </a:r>
            <a:r>
              <a:rPr kumimoji="0" lang="en-US" altLang="en-US" sz="1800" b="1" i="0" u="none" strike="noStrike" cap="none" normalizeH="0" baseline="0" dirty="0" smtClean="0">
                <a:ln>
                  <a:noFill/>
                </a:ln>
                <a:effectLst/>
              </a:rPr>
              <a:t>lack of physical activity</a:t>
            </a:r>
            <a:r>
              <a:rPr kumimoji="0" lang="en-US" altLang="en-US" sz="1800" b="0" i="0" u="none" strike="noStrike" cap="none" normalizeH="0" baseline="0" dirty="0" smtClean="0">
                <a:ln>
                  <a:noFill/>
                </a:ln>
                <a:effectLst/>
              </a:rPr>
              <a:t>.</a:t>
            </a:r>
          </a:p>
          <a:p>
            <a:pPr lvl="1" algn="just" eaLnBrk="0" fontAlgn="base" hangingPunct="0">
              <a:lnSpc>
                <a:spcPct val="150000"/>
              </a:lnSpc>
              <a:spcBef>
                <a:spcPct val="0"/>
              </a:spcBef>
              <a:spcAft>
                <a:spcPts val="1200"/>
              </a:spcAft>
              <a:buFont typeface="Wingdings" panose="05000000000000000000" pitchFamily="2" charset="2"/>
              <a:buChar char="ü"/>
            </a:pPr>
            <a:r>
              <a:rPr kumimoji="0" lang="en-US" altLang="en-US" sz="1800" b="0" i="0" u="none" strike="noStrike" cap="none" normalizeH="0" baseline="0" dirty="0" smtClean="0">
                <a:ln>
                  <a:noFill/>
                </a:ln>
                <a:effectLst/>
              </a:rPr>
              <a:t>In Type 1, an autoimmune response destroys insulin-producing cells.</a:t>
            </a:r>
          </a:p>
          <a:p>
            <a:pPr lvl="1" algn="just" eaLnBrk="0" fontAlgn="base" hangingPunct="0">
              <a:lnSpc>
                <a:spcPct val="150000"/>
              </a:lnSpc>
              <a:spcBef>
                <a:spcPct val="0"/>
              </a:spcBef>
              <a:spcAft>
                <a:spcPts val="1200"/>
              </a:spcAft>
              <a:buFont typeface="Wingdings" panose="05000000000000000000" pitchFamily="2" charset="2"/>
              <a:buChar char="ü"/>
            </a:pPr>
            <a:r>
              <a:rPr kumimoji="0" lang="en-US" altLang="en-US" sz="1800" b="0" i="0" u="none" strike="noStrike" cap="none" normalizeH="0" baseline="0" dirty="0" smtClean="0">
                <a:ln>
                  <a:noFill/>
                </a:ln>
                <a:effectLst/>
              </a:rPr>
              <a:t>In Type 2, insulin resistance and inadequate insulin production by the pancreas.</a:t>
            </a:r>
          </a:p>
        </p:txBody>
      </p:sp>
      <p:pic>
        <p:nvPicPr>
          <p:cNvPr id="3078" name="Picture 6" descr="Type 2 Diabetes Mellitus | Vector Heal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6632" y="141522"/>
            <a:ext cx="5801368" cy="372783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4,200+ Diabetes Symptoms Stock Photos, Pictures &amp; Royalty-Free Images -  iStock | Insulin, Diabetes treatment, Obesity"/>
          <p:cNvPicPr>
            <a:picLocks noChangeAspect="1" noChangeArrowheads="1"/>
          </p:cNvPicPr>
          <p:nvPr/>
        </p:nvPicPr>
        <p:blipFill rotWithShape="1">
          <a:blip r:embed="rId3">
            <a:extLst>
              <a:ext uri="{28A0092B-C50C-407E-A947-70E740481C1C}">
                <a14:useLocalDpi xmlns:a14="http://schemas.microsoft.com/office/drawing/2010/main" val="0"/>
              </a:ext>
            </a:extLst>
          </a:blip>
          <a:srcRect t="5910" b="7054"/>
          <a:stretch/>
        </p:blipFill>
        <p:spPr bwMode="auto">
          <a:xfrm>
            <a:off x="6246632" y="3869355"/>
            <a:ext cx="5801367" cy="2897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311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3"/>
          </p:nvPr>
        </p:nvSpPr>
        <p:spPr/>
        <p:txBody>
          <a:bodyPr/>
          <a:lstStyle/>
          <a:p>
            <a:fld id="{19B51A1E-902D-48AF-9020-955120F399B6}" type="slidenum">
              <a:rPr lang="en-US" noProof="0" smtClean="0"/>
              <a:pPr/>
              <a:t>6</a:t>
            </a:fld>
            <a:endParaRPr lang="en-US" noProof="0" dirty="0"/>
          </a:p>
        </p:txBody>
      </p:sp>
      <p:pic>
        <p:nvPicPr>
          <p:cNvPr id="4103" name="Picture 7" descr="Potential complications of type 2 diabetes"/>
          <p:cNvPicPr>
            <a:picLocks noChangeAspect="1" noChangeArrowheads="1"/>
          </p:cNvPicPr>
          <p:nvPr/>
        </p:nvPicPr>
        <p:blipFill rotWithShape="1">
          <a:blip r:embed="rId2">
            <a:extLst>
              <a:ext uri="{28A0092B-C50C-407E-A947-70E740481C1C}">
                <a14:useLocalDpi xmlns:a14="http://schemas.microsoft.com/office/drawing/2010/main" val="0"/>
              </a:ext>
            </a:extLst>
          </a:blip>
          <a:srcRect l="21327" t="12224" r="21414" b="11715"/>
          <a:stretch/>
        </p:blipFill>
        <p:spPr bwMode="auto">
          <a:xfrm>
            <a:off x="0" y="2645014"/>
            <a:ext cx="3263901" cy="301918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 y="1963837"/>
            <a:ext cx="3328609" cy="646331"/>
          </a:xfrm>
          <a:prstGeom prst="rect">
            <a:avLst/>
          </a:prstGeom>
          <a:solidFill>
            <a:schemeClr val="bg2">
              <a:lumMod val="75000"/>
            </a:schemeClr>
          </a:solidFill>
        </p:spPr>
        <p:txBody>
          <a:bodyPr wrap="square" rtlCol="0">
            <a:spAutoFit/>
          </a:bodyPr>
          <a:lstStyle/>
          <a:p>
            <a:pPr algn="ctr">
              <a:spcAft>
                <a:spcPts val="1200"/>
              </a:spcAft>
            </a:pPr>
            <a:r>
              <a:rPr lang="en-US" b="1" dirty="0" smtClean="0">
                <a:solidFill>
                  <a:schemeClr val="bg1"/>
                </a:solidFill>
              </a:rPr>
              <a:t>COMPLICATIONS OF DIABETES MELLITUS</a:t>
            </a:r>
            <a:endParaRPr lang="en-US"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872733142"/>
              </p:ext>
            </p:extLst>
          </p:nvPr>
        </p:nvGraphicFramePr>
        <p:xfrm>
          <a:off x="3263901" y="1"/>
          <a:ext cx="8928099" cy="6839428"/>
        </p:xfrm>
        <a:graphic>
          <a:graphicData uri="http://schemas.openxmlformats.org/drawingml/2006/table">
            <a:tbl>
              <a:tblPr>
                <a:tableStyleId>{5C22544A-7EE6-4342-B048-85BDC9FD1C3A}</a:tableStyleId>
              </a:tblPr>
              <a:tblGrid>
                <a:gridCol w="2438399">
                  <a:extLst>
                    <a:ext uri="{9D8B030D-6E8A-4147-A177-3AD203B41FA5}">
                      <a16:colId xmlns:a16="http://schemas.microsoft.com/office/drawing/2014/main" val="3203303893"/>
                    </a:ext>
                  </a:extLst>
                </a:gridCol>
                <a:gridCol w="3378200">
                  <a:extLst>
                    <a:ext uri="{9D8B030D-6E8A-4147-A177-3AD203B41FA5}">
                      <a16:colId xmlns:a16="http://schemas.microsoft.com/office/drawing/2014/main" val="1164440656"/>
                    </a:ext>
                  </a:extLst>
                </a:gridCol>
                <a:gridCol w="3111500">
                  <a:extLst>
                    <a:ext uri="{9D8B030D-6E8A-4147-A177-3AD203B41FA5}">
                      <a16:colId xmlns:a16="http://schemas.microsoft.com/office/drawing/2014/main" val="1830808871"/>
                    </a:ext>
                  </a:extLst>
                </a:gridCol>
              </a:tblGrid>
              <a:tr h="330431">
                <a:tc>
                  <a:txBody>
                    <a:bodyPr/>
                    <a:lstStyle/>
                    <a:p>
                      <a:pPr algn="ctr"/>
                      <a:r>
                        <a:rPr lang="en-US" sz="2000" b="1" dirty="0">
                          <a:solidFill>
                            <a:schemeClr val="bg1"/>
                          </a:solidFill>
                        </a:rPr>
                        <a:t>Complication</a:t>
                      </a:r>
                    </a:p>
                  </a:txBody>
                  <a:tcPr marL="56132" marR="56132" marT="28066" marB="28066"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r>
                        <a:rPr lang="en-US" sz="2000" b="1" dirty="0">
                          <a:solidFill>
                            <a:schemeClr val="bg1"/>
                          </a:solidFill>
                        </a:rPr>
                        <a:t>Description</a:t>
                      </a:r>
                    </a:p>
                  </a:txBody>
                  <a:tcPr marL="56132" marR="56132" marT="28066" marB="2806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r>
                        <a:rPr lang="en-US" sz="2000" b="1" dirty="0">
                          <a:solidFill>
                            <a:schemeClr val="bg1"/>
                          </a:solidFill>
                        </a:rPr>
                        <a:t>Effects</a:t>
                      </a:r>
                    </a:p>
                  </a:txBody>
                  <a:tcPr marL="56132" marR="56132" marT="28066" marB="28066"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3160037526"/>
                  </a:ext>
                </a:extLst>
              </a:tr>
              <a:tr h="721092">
                <a:tc>
                  <a:txBody>
                    <a:bodyPr/>
                    <a:lstStyle/>
                    <a:p>
                      <a:pPr algn="ctr"/>
                      <a:r>
                        <a:rPr lang="en-US" sz="1600" b="1" dirty="0"/>
                        <a:t>Cardiovascular Disease</a:t>
                      </a:r>
                    </a:p>
                  </a:txBody>
                  <a:tcPr marL="56132" marR="56132" marT="28066" marB="28066"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Increased risk of heart disease, stroke, and high blood pressure due to damage to blood vessels.</a:t>
                      </a:r>
                    </a:p>
                  </a:txBody>
                  <a:tcPr marL="56132" marR="56132" marT="28066" marB="2806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High blood pressure, heart attack, stroke, poor circulation, and potential heart failure.</a:t>
                      </a:r>
                    </a:p>
                  </a:txBody>
                  <a:tcPr marL="56132" marR="56132" marT="28066" marB="28066"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4626901"/>
                  </a:ext>
                </a:extLst>
              </a:tr>
              <a:tr h="721092">
                <a:tc>
                  <a:txBody>
                    <a:bodyPr/>
                    <a:lstStyle/>
                    <a:p>
                      <a:pPr algn="ctr"/>
                      <a:r>
                        <a:rPr lang="en-US" sz="1600" b="1"/>
                        <a:t>Kidney Damage (Nephropathy)</a:t>
                      </a:r>
                    </a:p>
                  </a:txBody>
                  <a:tcPr marL="56132" marR="56132" marT="28066" marB="28066"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Damage to the kidneys' blood vessels leading to impaired kidney function.</a:t>
                      </a:r>
                    </a:p>
                  </a:txBody>
                  <a:tcPr marL="56132" marR="56132" marT="28066" marB="2806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Protein in urine, kidney failure, need for dialysis or kidney transplant.</a:t>
                      </a:r>
                    </a:p>
                  </a:txBody>
                  <a:tcPr marL="56132" marR="56132" marT="28066" marB="28066"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4075770"/>
                  </a:ext>
                </a:extLst>
              </a:tr>
              <a:tr h="944326">
                <a:tc>
                  <a:txBody>
                    <a:bodyPr/>
                    <a:lstStyle/>
                    <a:p>
                      <a:pPr algn="ctr"/>
                      <a:r>
                        <a:rPr lang="en-US" sz="1600" b="1"/>
                        <a:t>Nerve Damage (Neuropathy)</a:t>
                      </a:r>
                    </a:p>
                  </a:txBody>
                  <a:tcPr marL="56132" marR="56132" marT="28066" marB="28066"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High blood sugar can damage nerves throughout the body.</a:t>
                      </a:r>
                    </a:p>
                  </a:txBody>
                  <a:tcPr marL="56132" marR="56132" marT="28066" marB="2806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Pain, numbness, tingling, and loss of sensation in the feet, hands, digestive issues, erectile dysfunction.</a:t>
                      </a:r>
                    </a:p>
                  </a:txBody>
                  <a:tcPr marL="56132" marR="56132" marT="28066" marB="28066"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3114949"/>
                  </a:ext>
                </a:extLst>
              </a:tr>
              <a:tr h="497857">
                <a:tc>
                  <a:txBody>
                    <a:bodyPr/>
                    <a:lstStyle/>
                    <a:p>
                      <a:pPr algn="ctr"/>
                      <a:r>
                        <a:rPr lang="en-US" sz="1600" b="1"/>
                        <a:t>Eye Damage (Retinopathy)</a:t>
                      </a:r>
                    </a:p>
                  </a:txBody>
                  <a:tcPr marL="56132" marR="56132" marT="28066" marB="28066"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Damage to the blood vessels in the retina, leading to vision problems.</a:t>
                      </a:r>
                    </a:p>
                  </a:txBody>
                  <a:tcPr marL="56132" marR="56132" marT="28066" marB="2806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Blurry vision, cataracts, glaucoma, and possibly blindness.</a:t>
                      </a:r>
                    </a:p>
                  </a:txBody>
                  <a:tcPr marL="56132" marR="56132" marT="28066" marB="28066"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9028029"/>
                  </a:ext>
                </a:extLst>
              </a:tr>
              <a:tr h="721092">
                <a:tc>
                  <a:txBody>
                    <a:bodyPr/>
                    <a:lstStyle/>
                    <a:p>
                      <a:pPr algn="ctr"/>
                      <a:r>
                        <a:rPr lang="en-US" sz="1600" b="1"/>
                        <a:t>Poor Wound Healing</a:t>
                      </a:r>
                    </a:p>
                  </a:txBody>
                  <a:tcPr marL="56132" marR="56132" marT="28066" marB="28066"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Impaired blood flow and immune response delay healing of wounds or infections.</a:t>
                      </a:r>
                    </a:p>
                  </a:txBody>
                  <a:tcPr marL="56132" marR="56132" marT="28066" marB="2806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Chronic infections, ulcers (especially in the feet), and amputation risks.</a:t>
                      </a:r>
                    </a:p>
                  </a:txBody>
                  <a:tcPr marL="56132" marR="56132" marT="28066" marB="28066"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550933"/>
                  </a:ext>
                </a:extLst>
              </a:tr>
              <a:tr h="944326">
                <a:tc>
                  <a:txBody>
                    <a:bodyPr/>
                    <a:lstStyle/>
                    <a:p>
                      <a:pPr algn="ctr"/>
                      <a:r>
                        <a:rPr lang="en-US" sz="1600" b="1" dirty="0"/>
                        <a:t>Increased Risk of Infections</a:t>
                      </a:r>
                    </a:p>
                  </a:txBody>
                  <a:tcPr marL="56132" marR="56132" marT="28066" marB="28066"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High blood sugar weakens the immune system, making it harder to fight infections.</a:t>
                      </a:r>
                    </a:p>
                  </a:txBody>
                  <a:tcPr marL="56132" marR="56132" marT="28066" marB="2806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Frequent infections, especially urinary tract infections, skin infections, and respiratory infections.</a:t>
                      </a:r>
                    </a:p>
                  </a:txBody>
                  <a:tcPr marL="56132" marR="56132" marT="28066" marB="28066"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5223601"/>
                  </a:ext>
                </a:extLst>
              </a:tr>
              <a:tr h="721092">
                <a:tc>
                  <a:txBody>
                    <a:bodyPr/>
                    <a:lstStyle/>
                    <a:p>
                      <a:pPr algn="ctr"/>
                      <a:r>
                        <a:rPr lang="en-US" sz="1600" b="1"/>
                        <a:t>Foot Problems</a:t>
                      </a:r>
                    </a:p>
                  </a:txBody>
                  <a:tcPr marL="56132" marR="56132" marT="28066" marB="28066"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Due to nerve damage and poor circulation, minor foot injuries can lead to serious complications.</a:t>
                      </a:r>
                    </a:p>
                  </a:txBody>
                  <a:tcPr marL="56132" marR="56132" marT="28066" marB="2806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Ulcers, infections, gangrene, and possible amputation.</a:t>
                      </a:r>
                    </a:p>
                  </a:txBody>
                  <a:tcPr marL="56132" marR="56132" marT="28066" marB="28066"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0769933"/>
                  </a:ext>
                </a:extLst>
              </a:tr>
              <a:tr h="721092">
                <a:tc>
                  <a:txBody>
                    <a:bodyPr/>
                    <a:lstStyle/>
                    <a:p>
                      <a:pPr algn="ctr"/>
                      <a:r>
                        <a:rPr lang="en-US" sz="1600" b="1" dirty="0"/>
                        <a:t>Cognitive Decline</a:t>
                      </a:r>
                    </a:p>
                  </a:txBody>
                  <a:tcPr marL="56132" marR="56132" marT="28066" marB="28066"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High blood sugar levels may affect brain function and lead to cognitive decline.</a:t>
                      </a:r>
                    </a:p>
                  </a:txBody>
                  <a:tcPr marL="56132" marR="56132" marT="28066" marB="2806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Memory loss, difficulty concentrating, and possibly increasing the risk of dementia.</a:t>
                      </a:r>
                    </a:p>
                  </a:txBody>
                  <a:tcPr marL="56132" marR="56132" marT="28066" marB="28066"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5841747"/>
                  </a:ext>
                </a:extLst>
              </a:tr>
            </a:tbl>
          </a:graphicData>
        </a:graphic>
      </p:graphicFrame>
    </p:spTree>
    <p:extLst>
      <p:ext uri="{BB962C8B-B14F-4D97-AF65-F5344CB8AC3E}">
        <p14:creationId xmlns:p14="http://schemas.microsoft.com/office/powerpoint/2010/main" val="2194507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US" noProof="0" smtClean="0"/>
              <a:pPr/>
              <a:t>7</a:t>
            </a:fld>
            <a:endParaRPr lang="en-US" noProof="0" dirty="0"/>
          </a:p>
        </p:txBody>
      </p:sp>
      <p:pic>
        <p:nvPicPr>
          <p:cNvPr id="5" name="Picture 4"/>
          <p:cNvPicPr>
            <a:picLocks noChangeAspect="1"/>
          </p:cNvPicPr>
          <p:nvPr/>
        </p:nvPicPr>
        <p:blipFill>
          <a:blip r:embed="rId2">
            <a:grayscl/>
          </a:blip>
          <a:stretch>
            <a:fillRect/>
          </a:stretch>
        </p:blipFill>
        <p:spPr>
          <a:xfrm>
            <a:off x="0" y="-19455"/>
            <a:ext cx="12192000" cy="6920913"/>
          </a:xfrm>
          <a:prstGeom prst="rect">
            <a:avLst/>
          </a:prstGeom>
        </p:spPr>
      </p:pic>
    </p:spTree>
    <p:extLst>
      <p:ext uri="{BB962C8B-B14F-4D97-AF65-F5344CB8AC3E}">
        <p14:creationId xmlns:p14="http://schemas.microsoft.com/office/powerpoint/2010/main" val="1828033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US" noProof="0" smtClean="0"/>
              <a:pPr/>
              <a:t>8</a:t>
            </a:fld>
            <a:endParaRPr lang="en-US" noProof="0" dirty="0"/>
          </a:p>
        </p:txBody>
      </p:sp>
      <p:pic>
        <p:nvPicPr>
          <p:cNvPr id="17412" name="Picture 4" descr="No photo description avail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2500" y="0"/>
            <a:ext cx="6068324"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3"/>
          <a:srcRect t="6666" r="27292" b="20957"/>
          <a:stretch/>
        </p:blipFill>
        <p:spPr>
          <a:xfrm>
            <a:off x="0" y="0"/>
            <a:ext cx="6142500" cy="6858000"/>
          </a:xfrm>
          <a:prstGeom prst="rect">
            <a:avLst/>
          </a:prstGeom>
          <a:ln>
            <a:solidFill>
              <a:schemeClr val="tx1"/>
            </a:solidFill>
          </a:ln>
        </p:spPr>
      </p:pic>
    </p:spTree>
    <p:extLst>
      <p:ext uri="{BB962C8B-B14F-4D97-AF65-F5344CB8AC3E}">
        <p14:creationId xmlns:p14="http://schemas.microsoft.com/office/powerpoint/2010/main" val="1716817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33"/>
          </p:nvPr>
        </p:nvSpPr>
        <p:spPr/>
        <p:txBody>
          <a:bodyPr/>
          <a:lstStyle/>
          <a:p>
            <a:fld id="{19B51A1E-902D-48AF-9020-955120F399B6}" type="slidenum">
              <a:rPr lang="en-US" noProof="0" smtClean="0"/>
              <a:pPr/>
              <a:t>9</a:t>
            </a:fld>
            <a:endParaRPr lang="en-US" noProof="0" dirty="0"/>
          </a:p>
        </p:txBody>
      </p:sp>
      <p:sp>
        <p:nvSpPr>
          <p:cNvPr id="6" name="Title 5"/>
          <p:cNvSpPr>
            <a:spLocks noGrp="1"/>
          </p:cNvSpPr>
          <p:nvPr>
            <p:ph type="title"/>
          </p:nvPr>
        </p:nvSpPr>
        <p:spPr/>
        <p:txBody>
          <a:bodyPr/>
          <a:lstStyle/>
          <a:p>
            <a:pPr algn="ctr"/>
            <a:r>
              <a:rPr lang="en-US" b="1" dirty="0" smtClean="0">
                <a:latin typeface="+mj-lt"/>
              </a:rPr>
              <a:t>LACTOSE INTOLERANCE</a:t>
            </a:r>
            <a:endParaRPr lang="en-US" b="1" dirty="0">
              <a:latin typeface="+mj-lt"/>
            </a:endParaRPr>
          </a:p>
        </p:txBody>
      </p:sp>
      <p:sp>
        <p:nvSpPr>
          <p:cNvPr id="11" name="Content Placeholder 10"/>
          <p:cNvSpPr>
            <a:spLocks noGrp="1"/>
          </p:cNvSpPr>
          <p:nvPr>
            <p:ph sz="half" idx="2"/>
          </p:nvPr>
        </p:nvSpPr>
        <p:spPr>
          <a:xfrm>
            <a:off x="6261099" y="2865264"/>
            <a:ext cx="5505225" cy="3311699"/>
          </a:xfrm>
        </p:spPr>
        <p:txBody>
          <a:bodyPr/>
          <a:lstStyle/>
          <a:p>
            <a:r>
              <a:rPr lang="en-US" b="1" dirty="0"/>
              <a:t>Symptoms:</a:t>
            </a:r>
            <a:endParaRPr lang="en-US" dirty="0"/>
          </a:p>
          <a:p>
            <a:pPr>
              <a:lnSpc>
                <a:spcPct val="150000"/>
              </a:lnSpc>
              <a:buFont typeface="Wingdings" panose="05000000000000000000" pitchFamily="2" charset="2"/>
              <a:buChar char="ü"/>
            </a:pPr>
            <a:r>
              <a:rPr lang="en-US" b="1" dirty="0">
                <a:solidFill>
                  <a:schemeClr val="bg1"/>
                </a:solidFill>
              </a:rPr>
              <a:t>Bloating</a:t>
            </a:r>
            <a:endParaRPr lang="en-US" dirty="0">
              <a:solidFill>
                <a:schemeClr val="bg1"/>
              </a:solidFill>
            </a:endParaRPr>
          </a:p>
          <a:p>
            <a:pPr>
              <a:lnSpc>
                <a:spcPct val="150000"/>
              </a:lnSpc>
              <a:buFont typeface="Wingdings" panose="05000000000000000000" pitchFamily="2" charset="2"/>
              <a:buChar char="ü"/>
            </a:pPr>
            <a:r>
              <a:rPr lang="en-US" b="1" dirty="0">
                <a:solidFill>
                  <a:schemeClr val="bg1"/>
                </a:solidFill>
              </a:rPr>
              <a:t>Diarrhea</a:t>
            </a:r>
            <a:endParaRPr lang="en-US" dirty="0">
              <a:solidFill>
                <a:schemeClr val="bg1"/>
              </a:solidFill>
            </a:endParaRPr>
          </a:p>
          <a:p>
            <a:pPr>
              <a:lnSpc>
                <a:spcPct val="150000"/>
              </a:lnSpc>
              <a:buFont typeface="Wingdings" panose="05000000000000000000" pitchFamily="2" charset="2"/>
              <a:buChar char="ü"/>
            </a:pPr>
            <a:r>
              <a:rPr lang="en-US" b="1" dirty="0">
                <a:solidFill>
                  <a:schemeClr val="bg1"/>
                </a:solidFill>
              </a:rPr>
              <a:t>Stomach cramps</a:t>
            </a:r>
            <a:endParaRPr lang="en-US" dirty="0">
              <a:solidFill>
                <a:schemeClr val="bg1"/>
              </a:solidFill>
            </a:endParaRPr>
          </a:p>
          <a:p>
            <a:pPr>
              <a:lnSpc>
                <a:spcPct val="150000"/>
              </a:lnSpc>
              <a:buFont typeface="Wingdings" panose="05000000000000000000" pitchFamily="2" charset="2"/>
              <a:buChar char="ü"/>
            </a:pPr>
            <a:r>
              <a:rPr lang="en-US" b="1" dirty="0">
                <a:solidFill>
                  <a:schemeClr val="bg1"/>
                </a:solidFill>
              </a:rPr>
              <a:t>Gas</a:t>
            </a:r>
            <a:endParaRPr lang="en-US" dirty="0">
              <a:solidFill>
                <a:schemeClr val="bg1"/>
              </a:solidFill>
            </a:endParaRPr>
          </a:p>
          <a:p>
            <a:pPr>
              <a:lnSpc>
                <a:spcPct val="150000"/>
              </a:lnSpc>
              <a:buFont typeface="Wingdings" panose="05000000000000000000" pitchFamily="2" charset="2"/>
              <a:buChar char="ü"/>
            </a:pPr>
            <a:r>
              <a:rPr lang="en-US" dirty="0">
                <a:solidFill>
                  <a:schemeClr val="bg1"/>
                </a:solidFill>
              </a:rPr>
              <a:t>These symptoms occur after the consumption of dairy products containing lactose.</a:t>
            </a:r>
          </a:p>
          <a:p>
            <a:pPr marL="0" indent="0">
              <a:buNone/>
            </a:pPr>
            <a:endParaRPr lang="en-US" dirty="0"/>
          </a:p>
        </p:txBody>
      </p:sp>
      <p:sp>
        <p:nvSpPr>
          <p:cNvPr id="10" name="Content Placeholder 9"/>
          <p:cNvSpPr>
            <a:spLocks noGrp="1"/>
          </p:cNvSpPr>
          <p:nvPr>
            <p:ph sz="half" idx="1"/>
          </p:nvPr>
        </p:nvSpPr>
        <p:spPr>
          <a:xfrm>
            <a:off x="432000" y="2865264"/>
            <a:ext cx="5587800" cy="3311699"/>
          </a:xfrm>
        </p:spPr>
        <p:txBody>
          <a:bodyPr/>
          <a:lstStyle/>
          <a:p>
            <a:r>
              <a:rPr lang="en-US" b="1" dirty="0"/>
              <a:t>Causes:</a:t>
            </a:r>
            <a:endParaRPr lang="en-US" dirty="0"/>
          </a:p>
          <a:p>
            <a:pPr>
              <a:lnSpc>
                <a:spcPct val="150000"/>
              </a:lnSpc>
              <a:buFont typeface="Wingdings" panose="05000000000000000000" pitchFamily="2" charset="2"/>
              <a:buChar char="ü"/>
            </a:pPr>
            <a:r>
              <a:rPr lang="en-US" b="1" dirty="0">
                <a:solidFill>
                  <a:schemeClr val="bg1"/>
                </a:solidFill>
              </a:rPr>
              <a:t>Primary Lactase Deficiency:</a:t>
            </a:r>
            <a:r>
              <a:rPr lang="en-US" dirty="0">
                <a:solidFill>
                  <a:schemeClr val="bg1"/>
                </a:solidFill>
              </a:rPr>
              <a:t> The most common form, where lactase production decreases naturally with age.</a:t>
            </a:r>
          </a:p>
          <a:p>
            <a:pPr>
              <a:lnSpc>
                <a:spcPct val="150000"/>
              </a:lnSpc>
              <a:buFont typeface="Wingdings" panose="05000000000000000000" pitchFamily="2" charset="2"/>
              <a:buChar char="ü"/>
            </a:pPr>
            <a:r>
              <a:rPr lang="en-US" b="1" dirty="0">
                <a:solidFill>
                  <a:schemeClr val="bg1"/>
                </a:solidFill>
              </a:rPr>
              <a:t>Secondary Lactase Deficiency:</a:t>
            </a:r>
            <a:r>
              <a:rPr lang="en-US" dirty="0">
                <a:solidFill>
                  <a:schemeClr val="bg1"/>
                </a:solidFill>
              </a:rPr>
              <a:t> Occurs after an illness or injury that damages the small intestine (e.g., viral infections, celiac disease).</a:t>
            </a:r>
          </a:p>
          <a:p>
            <a:pPr>
              <a:lnSpc>
                <a:spcPct val="150000"/>
              </a:lnSpc>
              <a:buFont typeface="Wingdings" panose="05000000000000000000" pitchFamily="2" charset="2"/>
              <a:buChar char="ü"/>
            </a:pPr>
            <a:r>
              <a:rPr lang="en-US" b="1" dirty="0">
                <a:solidFill>
                  <a:schemeClr val="bg1"/>
                </a:solidFill>
              </a:rPr>
              <a:t>Congenital Lactase Deficiency:</a:t>
            </a:r>
            <a:r>
              <a:rPr lang="en-US" dirty="0">
                <a:solidFill>
                  <a:schemeClr val="bg1"/>
                </a:solidFill>
              </a:rPr>
              <a:t> A rare genetic condition where lactase is absent from birth</a:t>
            </a:r>
            <a:r>
              <a:rPr lang="en-US" dirty="0" smtClean="0">
                <a:solidFill>
                  <a:schemeClr val="bg1"/>
                </a:solidFill>
              </a:rPr>
              <a:t>.</a:t>
            </a:r>
            <a:endParaRPr lang="en-US" dirty="0">
              <a:solidFill>
                <a:schemeClr val="bg1"/>
              </a:solidFill>
            </a:endParaRPr>
          </a:p>
        </p:txBody>
      </p:sp>
      <p:sp>
        <p:nvSpPr>
          <p:cNvPr id="8" name="Rectangle 7"/>
          <p:cNvSpPr/>
          <p:nvPr/>
        </p:nvSpPr>
        <p:spPr>
          <a:xfrm>
            <a:off x="432000" y="1153636"/>
            <a:ext cx="10902725" cy="1421992"/>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000" dirty="0">
                <a:solidFill>
                  <a:schemeClr val="bg1"/>
                </a:solidFill>
              </a:rPr>
              <a:t>Lactose intolerance is the inability to fully digest lactose, a sugar found in milk and dairy products. </a:t>
            </a:r>
            <a:endParaRPr lang="en-US" sz="2000" dirty="0" smtClean="0">
              <a:solidFill>
                <a:schemeClr val="bg1"/>
              </a:solidFill>
            </a:endParaRPr>
          </a:p>
          <a:p>
            <a:pPr marL="342900" indent="-342900" algn="just">
              <a:lnSpc>
                <a:spcPct val="150000"/>
              </a:lnSpc>
              <a:buFont typeface="Arial" panose="020B0604020202020204" pitchFamily="34" charset="0"/>
              <a:buChar char="•"/>
            </a:pPr>
            <a:r>
              <a:rPr lang="en-US" sz="2000" dirty="0" smtClean="0">
                <a:solidFill>
                  <a:schemeClr val="bg1"/>
                </a:solidFill>
              </a:rPr>
              <a:t>This </a:t>
            </a:r>
            <a:r>
              <a:rPr lang="en-US" sz="2000" dirty="0">
                <a:solidFill>
                  <a:schemeClr val="bg1"/>
                </a:solidFill>
              </a:rPr>
              <a:t>is due to a deficiency of lactase, the enzyme responsible for breaking down lactose into glucose and galactose for absorption in the small intestine.</a:t>
            </a:r>
          </a:p>
        </p:txBody>
      </p:sp>
      <p:cxnSp>
        <p:nvCxnSpPr>
          <p:cNvPr id="13" name="Straight Connector 12"/>
          <p:cNvCxnSpPr/>
          <p:nvPr/>
        </p:nvCxnSpPr>
        <p:spPr>
          <a:xfrm>
            <a:off x="6019800" y="2971800"/>
            <a:ext cx="0" cy="320516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8078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31">
      <a:dk1>
        <a:sysClr val="windowText" lastClr="000000"/>
      </a:dk1>
      <a:lt1>
        <a:srgbClr val="FFFFFF"/>
      </a:lt1>
      <a:dk2>
        <a:srgbClr val="3F3F3F"/>
      </a:dk2>
      <a:lt2>
        <a:srgbClr val="F2F2F2"/>
      </a:lt2>
      <a:accent1>
        <a:srgbClr val="056AFF"/>
      </a:accent1>
      <a:accent2>
        <a:srgbClr val="FF391E"/>
      </a:accent2>
      <a:accent3>
        <a:srgbClr val="A1CC18"/>
      </a:accent3>
      <a:accent4>
        <a:srgbClr val="FFC000"/>
      </a:accent4>
      <a:accent5>
        <a:srgbClr val="1554B2"/>
      </a:accent5>
      <a:accent6>
        <a:srgbClr val="8BB20C"/>
      </a:accent6>
      <a:hlink>
        <a:srgbClr val="056AFF"/>
      </a:hlink>
      <a:folHlink>
        <a:srgbClr val="056AFF"/>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83186">
              <a:schemeClr val="tx1"/>
            </a:gs>
            <a:gs pos="0">
              <a:schemeClr val="accent1">
                <a:alpha val="50000"/>
              </a:schemeClr>
            </a:gs>
            <a:gs pos="46000">
              <a:schemeClr val="accent1">
                <a:lumMod val="50000"/>
                <a:alpha val="90000"/>
              </a:schemeClr>
            </a:gs>
          </a:gsLst>
          <a:lin ang="3600000" scaled="0"/>
        </a:gradFill>
      </a:spPr>
      <a:bodyPr vert="horz" lIns="72000" tIns="180000" rIns="180000" bIns="0" rtlCol="0" anchor="t">
        <a:noAutofit/>
      </a:bodyPr>
      <a:lstStyle>
        <a:defPPr algn="r">
          <a:lnSpc>
            <a:spcPts val="4700"/>
          </a:lnSpc>
          <a:spcBef>
            <a:spcPct val="0"/>
          </a:spcBef>
          <a:defRPr sz="4500">
            <a:solidFill>
              <a:schemeClr val="bg1"/>
            </a:solidFill>
            <a:latin typeface="Rockwell" panose="02060603020205020403" pitchFamily="18" charset="0"/>
            <a:ea typeface="+mj-ea"/>
            <a:cs typeface="+mj-cs"/>
          </a:defRPr>
        </a:defPPr>
      </a:lstStyle>
    </a:spDef>
  </a:objectDefaults>
  <a:extraClrSchemeLst/>
  <a:extLst>
    <a:ext uri="{05A4C25C-085E-4340-85A3-A5531E510DB2}">
      <thm15:themeFamily xmlns:thm15="http://schemas.microsoft.com/office/thememl/2012/main" name="TF00564740_Dark wood presentation_CLR_v3" id="{49638A16-5E55-4B30-AEB1-0A03F30AF386}" vid="{D58A18CD-A37E-4397-8A63-7F191E6C54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294B36EA-CF11-40D0-93CA-F9002F3EA350}">
  <ds:schemaRefs>
    <ds:schemaRef ds:uri="http://schemas.microsoft.com/sharepoint/v3/contenttype/forms"/>
  </ds:schemaRefs>
</ds:datastoreItem>
</file>

<file path=customXml/itemProps2.xml><?xml version="1.0" encoding="utf-8"?>
<ds:datastoreItem xmlns:ds="http://schemas.openxmlformats.org/officeDocument/2006/customXml" ds:itemID="{A54D3619-0FAE-444B-BDB2-2354531561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35D37E-7F4E-4FAA-AEBF-D3016C5066C4}">
  <ds:schemaRefs>
    <ds:schemaRef ds:uri="http://schemas.microsoft.com/office/infopath/2007/PartnerControls"/>
    <ds:schemaRef ds:uri="http://www.w3.org/XML/1998/namespace"/>
    <ds:schemaRef ds:uri="http://schemas.microsoft.com/office/2006/documentManagement/types"/>
    <ds:schemaRef ds:uri="http://purl.org/dc/elements/1.1/"/>
    <ds:schemaRef ds:uri="http://purl.org/dc/dcmitype/"/>
    <ds:schemaRef ds:uri="http://schemas.microsoft.com/office/2006/metadata/properties"/>
    <ds:schemaRef ds:uri="http://purl.org/dc/terms/"/>
    <ds:schemaRef ds:uri="16c05727-aa75-4e4a-9b5f-8a80a1165891"/>
    <ds:schemaRef ds:uri="http://schemas.openxmlformats.org/package/2006/metadata/core-propertie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Dark wood presentation</Template>
  <TotalTime>0</TotalTime>
  <Words>1588</Words>
  <Application>Microsoft Office PowerPoint</Application>
  <PresentationFormat>Widescreen</PresentationFormat>
  <Paragraphs>171</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Rockwell</vt:lpstr>
      <vt:lpstr>Segoe UI Black</vt:lpstr>
      <vt:lpstr>Times New Roman</vt:lpstr>
      <vt:lpstr>Wingdings</vt:lpstr>
      <vt:lpstr>Office Theme</vt:lpstr>
      <vt:lpstr>CARBOHYDRATES METABOLISM DISORDERS: DIABETES MELLITUS, LACTOSE INTOLERANCE, METABOLIC SYNDROME</vt:lpstr>
      <vt:lpstr>INTRODUCTION</vt:lpstr>
      <vt:lpstr>PowerPoint Presentation</vt:lpstr>
      <vt:lpstr>DIABETES MELLITUS</vt:lpstr>
      <vt:lpstr>PowerPoint Presentation</vt:lpstr>
      <vt:lpstr>PowerPoint Presentation</vt:lpstr>
      <vt:lpstr>PowerPoint Presentation</vt:lpstr>
      <vt:lpstr>PowerPoint Presentation</vt:lpstr>
      <vt:lpstr>LACTOSE INTOLERANCE</vt:lpstr>
      <vt:lpstr>PowerPoint Presentation</vt:lpstr>
      <vt:lpstr>PowerPoint Presentation</vt:lpstr>
      <vt:lpstr>METABOLIC SYNDROME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2024-12-01T13:19:32Z</dcterms:created>
  <dcterms:modified xsi:type="dcterms:W3CDTF">2024-12-01T14:44:09Z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