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E1EAA-3C48-420E-AA89-DC16400BB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AE73B-EF83-49C9-8F4A-542AF55FA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F4DED-15FD-495A-9EFA-ED01979C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19647-F5C3-4337-B1F2-A00C00C7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AB74A-77FE-48DE-9CF6-08AB635C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1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CF21E-D4A1-46B8-A52E-BA95976ED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B7CADE-582F-4858-A7D8-26B2F2B23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B0DDE-FF4B-4834-881F-90C57F9F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41A39-547C-44CD-8973-DE441C99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DD296-25D7-4605-BEC8-53702859C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4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A474DD-B914-4F65-96B4-ACDA508C1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710B5-435E-45F2-B593-86EFD5F8B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1A862-FC34-40F7-8989-65A72ADB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98FE1-A4C4-41FA-91A0-E94A2F5D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E7570-3650-431B-B9EF-BA2A6528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C0006-9E4F-4090-97FC-15CFDC9F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6A2AF-3AFF-4CAE-BAAC-DF5B6DE9A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91363-73E0-4716-B402-E1BD2DC5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85D22-87EB-4E49-A1E5-7DADBA4F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03C8D-2F28-4FC6-BC15-3ED0B680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465B6-0209-4FC1-8D75-198C794C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240E5-DD09-4E8E-A170-B5D2DC839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5CAC9-D34F-4326-96DB-8FAC8967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560B-98CF-4B46-BF75-A701573FD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EDDEF-944A-4FAE-84CE-B410432E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0DCD-B88F-4A70-B12A-179AAB7A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732B3-D98F-4B3B-8D8D-7A37A6CF3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C1270-C204-4AD2-A94A-DD55F2EF5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9E2C8-A101-496C-B888-570A9396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D5319-52E2-496F-9FF2-43BB0D9C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827C5-00AF-40A9-B820-1901E91D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E427-73D8-4D70-B927-85DB0B5B7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7DBEB-2895-4CE4-99FD-409A34417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AA97A-1F55-4388-A14B-C779567E0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4B5CC6-E1AB-4B40-8227-B2DFB8224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E92A0-746B-49C0-A448-562BB9BFE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66075-7EE1-429B-A00F-C9549069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29480-3D39-4A66-9B8B-DA1D3E19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71D58-09AB-4D30-B139-EA1A7DBF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1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E347-8B2C-44CC-9631-26072B16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0F4DE-9D15-4B4F-A810-E4F9AEE3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891F9-AF98-4A0F-B78C-67D58196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09F79-AA3E-419B-8F1C-10104F17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6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037C2-BD1A-4994-8ADA-6EA083C8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029330-7F21-4C66-8096-71CBE7B7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0BA9C-7EF7-4ED0-903D-D2E4E18B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9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0E0C9-BDAC-424A-A14F-320FC2EB7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1F7E9-5BFE-4A21-9C8D-BCF53C2A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80AE6-B70A-4D15-BC2C-CA5477278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D2B27-DC6C-4B60-A4A4-C8075475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41FC0-3DE5-46CA-BE22-8EB3805A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A5321-83F3-4D96-9DD9-0DC2830D0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8402-658F-45C4-96C4-F306FED4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EE6EF-A135-4913-A170-43DE14BBF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CEC9E-A395-40A5-8C24-4435C2464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9FD3D-584C-48B2-B05F-91019BBE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6B325-51D3-4952-9D37-F4CB05A5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8969C-015C-4A6C-96E0-773DF3A4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9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2A7E1-5707-4BB2-8DE5-08B77EB6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0048E-DE1F-4F7E-807B-366C2754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3804B-9D20-4A51-B8A9-638D831FF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8CB0-B5B7-4B0E-B43C-067E82D39F3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7D11A-0FB5-4ECC-AE63-B023C75E3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10163-E6DC-47A2-9222-9D26BDB0E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60833-AF23-4D61-AD5A-B655DD046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A55DB-2DDB-4225-BF91-480492468F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Metabolic Pathways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C5163-B3F1-403D-8D2B-086BF5C516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Asif Ahmad</a:t>
            </a:r>
          </a:p>
        </p:txBody>
      </p:sp>
    </p:spTree>
    <p:extLst>
      <p:ext uri="{BB962C8B-B14F-4D97-AF65-F5344CB8AC3E}">
        <p14:creationId xmlns:p14="http://schemas.microsoft.com/office/powerpoint/2010/main" val="428185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etabolic pathways summary - Google Search">
            <a:extLst>
              <a:ext uri="{FF2B5EF4-FFF2-40B4-BE49-F238E27FC236}">
                <a16:creationId xmlns:a16="http://schemas.microsoft.com/office/drawing/2014/main" id="{6938246B-6566-47E6-899F-76029337F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30" y="229310"/>
            <a:ext cx="9225886" cy="608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88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pload.wikimedia.org/wikipedia/commons/thumb/5/...">
            <a:extLst>
              <a:ext uri="{FF2B5EF4-FFF2-40B4-BE49-F238E27FC236}">
                <a16:creationId xmlns:a16="http://schemas.microsoft.com/office/drawing/2014/main" id="{8D677D97-D3F4-4FFC-80A4-BBA19911E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81" y="135952"/>
            <a:ext cx="10222173" cy="659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70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 general overview of the major metabolic pathways">
            <a:extLst>
              <a:ext uri="{FF2B5EF4-FFF2-40B4-BE49-F238E27FC236}">
                <a16:creationId xmlns:a16="http://schemas.microsoft.com/office/drawing/2014/main" id="{DB675A77-F137-45AC-8846-15B1B0BF3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2" y="185577"/>
            <a:ext cx="10003809" cy="648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5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Metabolic Pathways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Metabolic Pathways</dc:title>
  <dc:creator>Ahmad</dc:creator>
  <cp:lastModifiedBy>Ahmad</cp:lastModifiedBy>
  <cp:revision>2</cp:revision>
  <dcterms:created xsi:type="dcterms:W3CDTF">2021-03-31T06:09:24Z</dcterms:created>
  <dcterms:modified xsi:type="dcterms:W3CDTF">2021-03-31T06:13:05Z</dcterms:modified>
</cp:coreProperties>
</file>